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141169183" r:id="rId5"/>
    <p:sldId id="141169179" r:id="rId6"/>
    <p:sldId id="141169180" r:id="rId7"/>
    <p:sldId id="141169181" r:id="rId8"/>
    <p:sldId id="732" r:id="rId9"/>
    <p:sldId id="141169182" r:id="rId10"/>
    <p:sldId id="141169184" r:id="rId11"/>
    <p:sldId id="73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80C227-42BB-4616-B9B3-707930EA4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BE6017E-1DBF-49BD-BE53-09DA435FC2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CFCB1B-9773-4AB8-898E-DCD0186BD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1B6C1A-04A3-489C-A27B-C034A5F61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0C8FE0-65AE-4863-870C-9EE3B1203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14F566-57B3-4C23-8957-8083FBD03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4FF81EC-C7CC-4992-93E1-348351D5CF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71066D-528B-48E1-8314-4899FAF2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1701F8-83F0-4035-BDA8-8EF6D3681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98E9E3-D8EB-472A-B13A-62F970D13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9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9F71AEC-990C-4DEA-B790-6E026F0F23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B1E9BA1-064F-4A6B-A543-A1D92CD0AA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2A5BE4-E678-4527-B87A-B9444242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AB12580-0534-4649-83B3-0D11336A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4A28F4-EE72-4417-8E28-5E09216ED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2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7CC957-467C-43AB-B6B6-26673F54E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FE8C5C4-8A95-49BB-9D28-464B32314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273F44-9293-4F35-9387-72454DF52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0F76B7-73FB-406C-8D0E-7538D93DD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BC3ACF-A9AC-4AF7-A4E6-24371684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7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F843C7-34B6-411F-B2BB-EB0097D37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E70192A-98C5-4760-84C4-4CEB9CDEB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192768-96A9-4F13-89CB-C6802E8F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738EBC-413B-4000-A817-64B1DDE4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64312-1F63-4ADE-8138-9E9279A9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7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84FE4B-8A98-42FD-B281-DD7A8660F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5E76E6-DDF8-44E2-A67D-4877669F2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989850-197D-4B66-83A9-B509A5E770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C9134D8-4250-4B2E-AEB9-05013067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87C759-BBEA-4356-A11F-B33756C8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E2A07B-B233-4B08-A192-5FEE0054C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CFFB63-C9B0-4CE1-92A2-6598DC5E5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6AD3BE-F283-482C-82BE-C3F6A2403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EC6F8F4-C708-45E2-BA92-871E0D7FC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1C78C6A-5CDB-43CB-9A58-E314C06031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FEFFA43-5A7B-4BEF-AB81-E5891E21E6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317EECD-1ED3-47A0-9E55-5065B82DE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61DC42D-6885-441C-BB54-A8AE112D7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8BCC9B5-FA23-4801-993B-BD76C9C73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5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42218C-7A1C-4AE6-8F6C-5170BC5AF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17AE67D-CB21-4A70-875F-DB6342D27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54A6225-6ABE-42EC-8D4B-F552850EE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C28EB4-168C-4C8D-9E8D-C60A70FD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2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4E0E9-B942-4090-8CC6-47FE5818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03411E8-FF6C-4640-B687-622F51483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B4A55E-0941-4D6D-A05E-4900C39AB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2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2486ED-1777-419E-8F9F-1A2DE0F2E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AEAAC9-D9E6-43D2-884B-173836F00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3B7E42D-1040-49ED-8DC0-D0B5C7701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473E20A-F5DE-45BF-8166-80867E28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F61F21-BCCB-43A2-B86C-B783DC0E3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8A9F1F8-4514-4A67-8741-DEAEFB8A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1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FB4260-F662-4D47-BBC2-300378BBE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9B1C351-FA13-4D85-9C82-C195117D5E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0917B4D-A969-451B-A257-E1399FB98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1E04F33-936F-421C-B89C-ED93558F9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ED3284-B5D0-440B-BF38-330E54C5C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709F84E-001E-421B-865E-61368374D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70F57D2-5052-4099-9487-75A63199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9043D80-E549-489C-B691-6141E64F0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B1273D-D900-4DC5-BA08-4D8201093D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41FE-ED0E-41E4-8038-3D7B5444E09C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0EC72A-3EA8-497B-A7A2-972E4CA171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74D86F-B342-43DC-B0B8-392022104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DAFF-9682-467D-9E99-2C50966C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8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13.svg"/><Relationship Id="rId10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12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13.svg"/><Relationship Id="rId10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>
            <a:extLst>
              <a:ext uri="{FF2B5EF4-FFF2-40B4-BE49-F238E27FC236}">
                <a16:creationId xmlns:a16="http://schemas.microsoft.com/office/drawing/2014/main" id="{12FAED34-FF80-4B27-884B-D341C5B9D7DB}"/>
              </a:ext>
            </a:extLst>
          </p:cNvPr>
          <p:cNvGrpSpPr/>
          <p:nvPr/>
        </p:nvGrpSpPr>
        <p:grpSpPr>
          <a:xfrm>
            <a:off x="1307604" y="307630"/>
            <a:ext cx="8803868" cy="5914516"/>
            <a:chOff x="1356812" y="1355003"/>
            <a:chExt cx="4015147" cy="3015918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EE6BEF52-DE68-403C-B11F-1317924FA6DA}"/>
                </a:ext>
              </a:extLst>
            </p:cNvPr>
            <p:cNvGrpSpPr/>
            <p:nvPr/>
          </p:nvGrpSpPr>
          <p:grpSpPr>
            <a:xfrm>
              <a:off x="1356812" y="1355003"/>
              <a:ext cx="4015147" cy="3015918"/>
              <a:chOff x="4732578" y="3096074"/>
              <a:chExt cx="4015147" cy="301591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A15C4C7D-C2B7-4D50-91A2-51367D2033A4}"/>
                  </a:ext>
                </a:extLst>
              </p:cNvPr>
              <p:cNvGrpSpPr/>
              <p:nvPr/>
            </p:nvGrpSpPr>
            <p:grpSpPr>
              <a:xfrm>
                <a:off x="5463797" y="3243073"/>
                <a:ext cx="2156203" cy="615833"/>
                <a:chOff x="4739147" y="3573016"/>
                <a:chExt cx="2156203" cy="615833"/>
              </a:xfrm>
            </p:grpSpPr>
            <p:pic>
              <p:nvPicPr>
                <p:cNvPr id="34" name="图片 33">
                  <a:extLst>
                    <a:ext uri="{FF2B5EF4-FFF2-40B4-BE49-F238E27FC236}">
                      <a16:creationId xmlns:a16="http://schemas.microsoft.com/office/drawing/2014/main" id="{1292C0F8-86F8-47B6-B651-D26A75867F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739147" y="3573016"/>
                  <a:ext cx="911997" cy="615833"/>
                </a:xfrm>
                <a:prstGeom prst="rect">
                  <a:avLst/>
                </a:prstGeom>
              </p:spPr>
            </p:pic>
            <p:pic>
              <p:nvPicPr>
                <p:cNvPr id="35" name="图片 34">
                  <a:extLst>
                    <a:ext uri="{FF2B5EF4-FFF2-40B4-BE49-F238E27FC236}">
                      <a16:creationId xmlns:a16="http://schemas.microsoft.com/office/drawing/2014/main" id="{C707E90D-9EE8-446C-B54F-C2961B6986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012159" y="3573016"/>
                  <a:ext cx="883191" cy="576591"/>
                </a:xfrm>
                <a:prstGeom prst="rect">
                  <a:avLst/>
                </a:prstGeom>
              </p:spPr>
            </p:pic>
            <p:pic>
              <p:nvPicPr>
                <p:cNvPr id="36" name="图片 35">
                  <a:extLst>
                    <a:ext uri="{FF2B5EF4-FFF2-40B4-BE49-F238E27FC236}">
                      <a16:creationId xmlns:a16="http://schemas.microsoft.com/office/drawing/2014/main" id="{02091AC1-4F54-48CB-8CE3-AF6E2C7CF9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01994" y="3753960"/>
                  <a:ext cx="259315" cy="253941"/>
                </a:xfrm>
                <a:prstGeom prst="rect">
                  <a:avLst/>
                </a:prstGeom>
              </p:spPr>
            </p:pic>
          </p:grpSp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B06E9E7B-AF9A-4FBF-A65E-CBF73F522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76749" y="4248250"/>
                <a:ext cx="552901" cy="759142"/>
              </a:xfrm>
              <a:prstGeom prst="rect">
                <a:avLst/>
              </a:prstGeom>
            </p:spPr>
          </p:pic>
          <p:sp>
            <p:nvSpPr>
              <p:cNvPr id="7" name="下箭头 41">
                <a:extLst>
                  <a:ext uri="{FF2B5EF4-FFF2-40B4-BE49-F238E27FC236}">
                    <a16:creationId xmlns:a16="http://schemas.microsoft.com/office/drawing/2014/main" id="{4E6C4580-2F2E-4F64-AFE8-D70F1C489DB1}"/>
                  </a:ext>
                </a:extLst>
              </p:cNvPr>
              <p:cNvSpPr/>
              <p:nvPr/>
            </p:nvSpPr>
            <p:spPr>
              <a:xfrm>
                <a:off x="6475511" y="3852508"/>
                <a:ext cx="161580" cy="329416"/>
              </a:xfrm>
              <a:prstGeom prst="downArrow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kern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pic>
            <p:nvPicPr>
              <p:cNvPr id="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<a:extLst>
                  <a:ext uri="{FF2B5EF4-FFF2-40B4-BE49-F238E27FC236}">
                    <a16:creationId xmlns:a16="http://schemas.microsoft.com/office/drawing/2014/main" id="{76E80D22-4D65-48C4-A431-61AE775FDA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1490" y="5887011"/>
                <a:ext cx="592053" cy="2249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<a:extLst>
                  <a:ext uri="{FF2B5EF4-FFF2-40B4-BE49-F238E27FC236}">
                    <a16:creationId xmlns:a16="http://schemas.microsoft.com/office/drawing/2014/main" id="{9ECA492E-50D0-4DFB-8C8C-535731BED9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1064" y="5886301"/>
                <a:ext cx="592053" cy="2249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  <a:extLst>
                  <a:ext uri="{FF2B5EF4-FFF2-40B4-BE49-F238E27FC236}">
                    <a16:creationId xmlns:a16="http://schemas.microsoft.com/office/drawing/2014/main" id="{75F8BD9E-1D65-44EE-A411-34736AD6AD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827" y="5874600"/>
                <a:ext cx="592053" cy="2249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1" name="直接箭头连接符 10">
                <a:extLst>
                  <a:ext uri="{FF2B5EF4-FFF2-40B4-BE49-F238E27FC236}">
                    <a16:creationId xmlns:a16="http://schemas.microsoft.com/office/drawing/2014/main" id="{F846F22F-B481-4DFE-B767-3D58D3845CD9}"/>
                  </a:ext>
                </a:extLst>
              </p:cNvPr>
              <p:cNvCxnSpPr/>
              <p:nvPr/>
            </p:nvCxnSpPr>
            <p:spPr>
              <a:xfrm flipH="1">
                <a:off x="5809121" y="4995836"/>
                <a:ext cx="713465" cy="356303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ysDash"/>
                <a:tailEnd type="triangle"/>
              </a:ln>
              <a:effectLst/>
            </p:spPr>
          </p:cxnSp>
          <p:cxnSp>
            <p:nvCxnSpPr>
              <p:cNvPr id="12" name="直接箭头连接符 11">
                <a:extLst>
                  <a:ext uri="{FF2B5EF4-FFF2-40B4-BE49-F238E27FC236}">
                    <a16:creationId xmlns:a16="http://schemas.microsoft.com/office/drawing/2014/main" id="{C913608B-AADF-4902-8076-01B50CEEA37B}"/>
                  </a:ext>
                </a:extLst>
              </p:cNvPr>
              <p:cNvCxnSpPr>
                <a:stCxn id="6" idx="2"/>
              </p:cNvCxnSpPr>
              <p:nvPr/>
            </p:nvCxnSpPr>
            <p:spPr>
              <a:xfrm flipH="1">
                <a:off x="6553199" y="5007392"/>
                <a:ext cx="1" cy="36582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ysDash"/>
                <a:tailEnd type="triangle"/>
              </a:ln>
              <a:effectLst/>
            </p:spPr>
          </p:cxnSp>
          <p:cxnSp>
            <p:nvCxnSpPr>
              <p:cNvPr id="13" name="直接箭头连接符 12">
                <a:extLst>
                  <a:ext uri="{FF2B5EF4-FFF2-40B4-BE49-F238E27FC236}">
                    <a16:creationId xmlns:a16="http://schemas.microsoft.com/office/drawing/2014/main" id="{1FD55F10-E77B-430A-A3A2-EC9C335E21C7}"/>
                  </a:ext>
                </a:extLst>
              </p:cNvPr>
              <p:cNvCxnSpPr>
                <a:stCxn id="6" idx="2"/>
              </p:cNvCxnSpPr>
              <p:nvPr/>
            </p:nvCxnSpPr>
            <p:spPr>
              <a:xfrm>
                <a:off x="6553200" y="5007392"/>
                <a:ext cx="911860" cy="36582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ysDash"/>
                <a:tailEnd type="triangle"/>
              </a:ln>
              <a:effectLst/>
            </p:spPr>
          </p:cxn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20B45E1C-07A5-4590-BCA4-C866EE60CFD1}"/>
                  </a:ext>
                </a:extLst>
              </p:cNvPr>
              <p:cNvGrpSpPr/>
              <p:nvPr/>
            </p:nvGrpSpPr>
            <p:grpSpPr>
              <a:xfrm>
                <a:off x="4802335" y="4946327"/>
                <a:ext cx="1122667" cy="839669"/>
                <a:chOff x="4802335" y="4946327"/>
                <a:chExt cx="1122667" cy="839669"/>
              </a:xfrm>
            </p:grpSpPr>
            <p:pic>
              <p:nvPicPr>
                <p:cNvPr id="30" name="图片 29">
                  <a:extLst>
                    <a:ext uri="{FF2B5EF4-FFF2-40B4-BE49-F238E27FC236}">
                      <a16:creationId xmlns:a16="http://schemas.microsoft.com/office/drawing/2014/main" id="{8077F391-5AF1-4317-9DFE-5FC3FA34EE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15960" y="5440122"/>
                  <a:ext cx="709042" cy="345874"/>
                </a:xfrm>
                <a:prstGeom prst="rect">
                  <a:avLst/>
                </a:prstGeom>
              </p:spPr>
            </p:pic>
            <p:pic>
              <p:nvPicPr>
                <p:cNvPr id="31" name="图片 30">
                  <a:extLst>
                    <a:ext uri="{FF2B5EF4-FFF2-40B4-BE49-F238E27FC236}">
                      <a16:creationId xmlns:a16="http://schemas.microsoft.com/office/drawing/2014/main" id="{49061D0F-16EE-4BB6-AAB9-19ABBDA21C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802335" y="4946327"/>
                  <a:ext cx="547309" cy="369575"/>
                </a:xfrm>
                <a:prstGeom prst="rect">
                  <a:avLst/>
                </a:prstGeom>
              </p:spPr>
            </p:pic>
            <p:pic>
              <p:nvPicPr>
                <p:cNvPr id="32" name="图片 31">
                  <a:extLst>
                    <a:ext uri="{FF2B5EF4-FFF2-40B4-BE49-F238E27FC236}">
                      <a16:creationId xmlns:a16="http://schemas.microsoft.com/office/drawing/2014/main" id="{5B5A5BF7-8D4C-49FB-B67D-EA56A53E4A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87348" y="5506207"/>
                  <a:ext cx="328612" cy="257175"/>
                </a:xfrm>
                <a:prstGeom prst="rect">
                  <a:avLst/>
                </a:prstGeom>
              </p:spPr>
            </p:pic>
            <p:pic>
              <p:nvPicPr>
                <p:cNvPr id="33" name="图片 32">
                  <a:extLst>
                    <a:ext uri="{FF2B5EF4-FFF2-40B4-BE49-F238E27FC236}">
                      <a16:creationId xmlns:a16="http://schemas.microsoft.com/office/drawing/2014/main" id="{D12DBE73-8791-4667-8217-26CFF5E0C6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 rot="5400000" flipV="1">
                  <a:off x="4987899" y="5363733"/>
                  <a:ext cx="155030" cy="107847"/>
                </a:xfrm>
                <a:prstGeom prst="rect">
                  <a:avLst/>
                </a:prstGeom>
              </p:spPr>
            </p:pic>
          </p:grp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648EBAD-4EE0-44FA-AB32-94E8D93F7607}"/>
                  </a:ext>
                </a:extLst>
              </p:cNvPr>
              <p:cNvSpPr txBox="1"/>
              <p:nvPr/>
            </p:nvSpPr>
            <p:spPr>
              <a:xfrm>
                <a:off x="6264067" y="5419667"/>
                <a:ext cx="1128464" cy="360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kern="0" dirty="0">
                    <a:solidFill>
                      <a:prstClr val="black"/>
                    </a:solidFill>
                    <a:latin typeface="Calibri"/>
                    <a:ea typeface="宋体" panose="02010600030101010101" pitchFamily="2" charset="-122"/>
                  </a:rPr>
                  <a:t>………</a:t>
                </a:r>
                <a:endParaRPr lang="zh-CN" altLang="en-US" sz="40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id="{49EB445E-6F7D-4757-B66F-BD924A7C36A5}"/>
                  </a:ext>
                </a:extLst>
              </p:cNvPr>
              <p:cNvGrpSpPr/>
              <p:nvPr/>
            </p:nvGrpSpPr>
            <p:grpSpPr>
              <a:xfrm flipH="1">
                <a:off x="7450912" y="4933948"/>
                <a:ext cx="1125693" cy="852048"/>
                <a:chOff x="4801114" y="4896092"/>
                <a:chExt cx="1123888" cy="852048"/>
              </a:xfrm>
            </p:grpSpPr>
            <p:pic>
              <p:nvPicPr>
                <p:cNvPr id="26" name="图片 25">
                  <a:extLst>
                    <a:ext uri="{FF2B5EF4-FFF2-40B4-BE49-F238E27FC236}">
                      <a16:creationId xmlns:a16="http://schemas.microsoft.com/office/drawing/2014/main" id="{E2DFB376-2AC6-42C5-91AC-CB9400BF5E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15960" y="5402266"/>
                  <a:ext cx="709042" cy="345874"/>
                </a:xfrm>
                <a:prstGeom prst="rect">
                  <a:avLst/>
                </a:prstGeom>
              </p:spPr>
            </p:pic>
            <p:pic>
              <p:nvPicPr>
                <p:cNvPr id="27" name="图片 26">
                  <a:extLst>
                    <a:ext uri="{FF2B5EF4-FFF2-40B4-BE49-F238E27FC236}">
                      <a16:creationId xmlns:a16="http://schemas.microsoft.com/office/drawing/2014/main" id="{01713880-8B1D-4FFF-AC90-1E3AE50EBE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801114" y="4896092"/>
                  <a:ext cx="547309" cy="369575"/>
                </a:xfrm>
                <a:prstGeom prst="rect">
                  <a:avLst/>
                </a:prstGeom>
              </p:spPr>
            </p:pic>
            <p:pic>
              <p:nvPicPr>
                <p:cNvPr id="28" name="图片 27">
                  <a:extLst>
                    <a:ext uri="{FF2B5EF4-FFF2-40B4-BE49-F238E27FC236}">
                      <a16:creationId xmlns:a16="http://schemas.microsoft.com/office/drawing/2014/main" id="{67B0A0C7-7A72-4D4E-9B50-4F3F485E59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87348" y="5468350"/>
                  <a:ext cx="328612" cy="257175"/>
                </a:xfrm>
                <a:prstGeom prst="rect">
                  <a:avLst/>
                </a:prstGeom>
              </p:spPr>
            </p:pic>
            <p:pic>
              <p:nvPicPr>
                <p:cNvPr id="29" name="图片 28">
                  <a:extLst>
                    <a:ext uri="{FF2B5EF4-FFF2-40B4-BE49-F238E27FC236}">
                      <a16:creationId xmlns:a16="http://schemas.microsoft.com/office/drawing/2014/main" id="{FB464022-DEAC-43BB-AC53-268B0FFBA2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 rot="5400000" flipV="1">
                  <a:off x="4987899" y="5306049"/>
                  <a:ext cx="155030" cy="107847"/>
                </a:xfrm>
                <a:prstGeom prst="rect">
                  <a:avLst/>
                </a:prstGeom>
              </p:spPr>
            </p:pic>
          </p:grp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B91FE0AC-FB1F-4575-B026-F49185559B52}"/>
                  </a:ext>
                </a:extLst>
              </p:cNvPr>
              <p:cNvSpPr/>
              <p:nvPr/>
            </p:nvSpPr>
            <p:spPr>
              <a:xfrm>
                <a:off x="6074880" y="3096074"/>
                <a:ext cx="962844" cy="188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kern="0" dirty="0">
                    <a:solidFill>
                      <a:srgbClr val="000000"/>
                    </a:solidFill>
                  </a:rPr>
                  <a:t>Model </a:t>
                </a:r>
                <a:r>
                  <a:rPr lang="en-US" altLang="zh-CN" kern="0" dirty="0">
                    <a:solidFill>
                      <a:prstClr val="black"/>
                    </a:solidFill>
                  </a:rPr>
                  <a:t>aggregation</a:t>
                </a:r>
                <a:endParaRPr lang="zh-CN" altLang="en-US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A41B23BE-B56A-45F5-801C-2A8EA17CC96E}"/>
                  </a:ext>
                </a:extLst>
              </p:cNvPr>
              <p:cNvSpPr/>
              <p:nvPr/>
            </p:nvSpPr>
            <p:spPr>
              <a:xfrm>
                <a:off x="5568296" y="4933315"/>
                <a:ext cx="612765" cy="266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Global Model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Download</a:t>
                </a:r>
                <a:endParaRPr lang="zh-CN" altLang="en-US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12953D6-EE27-4A0B-ADB0-099EDEE2607E}"/>
                  </a:ext>
                </a:extLst>
              </p:cNvPr>
              <p:cNvSpPr/>
              <p:nvPr/>
            </p:nvSpPr>
            <p:spPr>
              <a:xfrm>
                <a:off x="6946832" y="4906795"/>
                <a:ext cx="589278" cy="2667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Global Model Download</a:t>
                </a:r>
                <a:endParaRPr lang="zh-CN" altLang="en-US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cxnSp>
            <p:nvCxnSpPr>
              <p:cNvPr id="21" name="肘形连接符 55">
                <a:extLst>
                  <a:ext uri="{FF2B5EF4-FFF2-40B4-BE49-F238E27FC236}">
                    <a16:creationId xmlns:a16="http://schemas.microsoft.com/office/drawing/2014/main" id="{CF8F9C2A-B0A3-4F78-A9C0-6FB5DF64AC03}"/>
                  </a:ext>
                </a:extLst>
              </p:cNvPr>
              <p:cNvCxnSpPr>
                <a:stCxn id="31" idx="0"/>
                <a:endCxn id="34" idx="1"/>
              </p:cNvCxnSpPr>
              <p:nvPr/>
            </p:nvCxnSpPr>
            <p:spPr>
              <a:xfrm rot="5400000" flipH="1" flipV="1">
                <a:off x="4572225" y="4054755"/>
                <a:ext cx="1395338" cy="387808"/>
              </a:xfrm>
              <a:prstGeom prst="bentConnector2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ysDash"/>
                <a:tailEnd type="triangle"/>
              </a:ln>
              <a:effectLst/>
            </p:spPr>
          </p:cxnSp>
          <p:cxnSp>
            <p:nvCxnSpPr>
              <p:cNvPr id="22" name="肘形连接符 56">
                <a:extLst>
                  <a:ext uri="{FF2B5EF4-FFF2-40B4-BE49-F238E27FC236}">
                    <a16:creationId xmlns:a16="http://schemas.microsoft.com/office/drawing/2014/main" id="{948EE7FA-C539-4ED7-AF23-C1C5BAC8B0C3}"/>
                  </a:ext>
                </a:extLst>
              </p:cNvPr>
              <p:cNvCxnSpPr>
                <a:stCxn id="27" idx="0"/>
                <a:endCxn id="35" idx="3"/>
              </p:cNvCxnSpPr>
              <p:nvPr/>
            </p:nvCxnSpPr>
            <p:spPr>
              <a:xfrm rot="16200000" flipV="1">
                <a:off x="7259967" y="3891403"/>
                <a:ext cx="1402579" cy="682511"/>
              </a:xfrm>
              <a:prstGeom prst="bentConnector2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ysDash"/>
                <a:tailEnd type="triangle"/>
              </a:ln>
              <a:effectLst/>
            </p:spPr>
          </p:cxn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BEC60795-2BEC-4F34-8BC2-6169F2236E84}"/>
                  </a:ext>
                </a:extLst>
              </p:cNvPr>
              <p:cNvSpPr/>
              <p:nvPr/>
            </p:nvSpPr>
            <p:spPr>
              <a:xfrm>
                <a:off x="4732578" y="4315887"/>
                <a:ext cx="792709" cy="15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Local Model Upload</a:t>
                </a:r>
                <a:endParaRPr lang="zh-CN" altLang="en-US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CBBEA812-E2CA-4C10-9373-4815014AA352}"/>
                  </a:ext>
                </a:extLst>
              </p:cNvPr>
              <p:cNvSpPr/>
              <p:nvPr/>
            </p:nvSpPr>
            <p:spPr>
              <a:xfrm>
                <a:off x="7961256" y="4315887"/>
                <a:ext cx="786469" cy="15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Local Model Upload</a:t>
                </a:r>
                <a:endParaRPr lang="zh-CN" altLang="en-US" sz="1400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7C2EEAF8-2B73-48E2-B025-E321414D7358}"/>
                  </a:ext>
                </a:extLst>
              </p:cNvPr>
              <p:cNvSpPr/>
              <p:nvPr/>
            </p:nvSpPr>
            <p:spPr>
              <a:xfrm>
                <a:off x="5036471" y="4845208"/>
                <a:ext cx="669318" cy="15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srgbClr val="000000"/>
                    </a:solidFill>
                  </a:rPr>
                  <a:t>Local Model</a:t>
                </a:r>
              </a:p>
            </p:txBody>
          </p:sp>
        </p:grp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0B356B11-0AE9-416C-9206-BDD5C9A13B5B}"/>
                </a:ext>
              </a:extLst>
            </p:cNvPr>
            <p:cNvSpPr/>
            <p:nvPr/>
          </p:nvSpPr>
          <p:spPr>
            <a:xfrm>
              <a:off x="4128445" y="3311705"/>
              <a:ext cx="524206" cy="156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kern="0" dirty="0">
                  <a:solidFill>
                    <a:srgbClr val="000000"/>
                  </a:solidFill>
                </a:rPr>
                <a:t>Local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34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E05264D1-508B-42CF-AD49-307D6CA1ECA0}"/>
              </a:ext>
            </a:extLst>
          </p:cNvPr>
          <p:cNvCxnSpPr>
            <a:cxnSpLocks/>
          </p:cNvCxnSpPr>
          <p:nvPr/>
        </p:nvCxnSpPr>
        <p:spPr>
          <a:xfrm>
            <a:off x="5232060" y="1752234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流程图: 接点 116">
            <a:extLst>
              <a:ext uri="{FF2B5EF4-FFF2-40B4-BE49-F238E27FC236}">
                <a16:creationId xmlns:a16="http://schemas.microsoft.com/office/drawing/2014/main" id="{A8A9AD3E-1A39-4DB5-9161-088854A6359D}"/>
              </a:ext>
            </a:extLst>
          </p:cNvPr>
          <p:cNvSpPr/>
          <p:nvPr/>
        </p:nvSpPr>
        <p:spPr>
          <a:xfrm>
            <a:off x="3695939" y="2920988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8" name="流程图: 接点 117">
            <a:extLst>
              <a:ext uri="{FF2B5EF4-FFF2-40B4-BE49-F238E27FC236}">
                <a16:creationId xmlns:a16="http://schemas.microsoft.com/office/drawing/2014/main" id="{80F860F5-2A1B-4236-A752-2C369115C2D7}"/>
              </a:ext>
            </a:extLst>
          </p:cNvPr>
          <p:cNvSpPr/>
          <p:nvPr/>
        </p:nvSpPr>
        <p:spPr>
          <a:xfrm>
            <a:off x="3707044" y="3434155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9" name="流程图: 接点 118">
            <a:extLst>
              <a:ext uri="{FF2B5EF4-FFF2-40B4-BE49-F238E27FC236}">
                <a16:creationId xmlns:a16="http://schemas.microsoft.com/office/drawing/2014/main" id="{A387F6A7-643C-418F-8901-D7BED5322664}"/>
              </a:ext>
            </a:extLst>
          </p:cNvPr>
          <p:cNvSpPr/>
          <p:nvPr/>
        </p:nvSpPr>
        <p:spPr>
          <a:xfrm>
            <a:off x="3703343" y="3943747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20" name="直接箭头连接符 119">
            <a:extLst>
              <a:ext uri="{FF2B5EF4-FFF2-40B4-BE49-F238E27FC236}">
                <a16:creationId xmlns:a16="http://schemas.microsoft.com/office/drawing/2014/main" id="{62854733-EFC0-46CC-A2D7-0DA420B1C516}"/>
              </a:ext>
            </a:extLst>
          </p:cNvPr>
          <p:cNvCxnSpPr>
            <a:cxnSpLocks/>
            <a:stCxn id="117" idx="6"/>
            <a:endCxn id="132" idx="2"/>
          </p:cNvCxnSpPr>
          <p:nvPr/>
        </p:nvCxnSpPr>
        <p:spPr bwMode="auto">
          <a:xfrm flipV="1">
            <a:off x="4114042" y="2783738"/>
            <a:ext cx="463620" cy="33410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1" name="直接箭头连接符 120">
            <a:extLst>
              <a:ext uri="{FF2B5EF4-FFF2-40B4-BE49-F238E27FC236}">
                <a16:creationId xmlns:a16="http://schemas.microsoft.com/office/drawing/2014/main" id="{324646A2-084F-41C2-9576-F17DD5F9CC35}"/>
              </a:ext>
            </a:extLst>
          </p:cNvPr>
          <p:cNvCxnSpPr>
            <a:cxnSpLocks/>
            <a:stCxn id="118" idx="6"/>
            <a:endCxn id="133" idx="2"/>
          </p:cNvCxnSpPr>
          <p:nvPr/>
        </p:nvCxnSpPr>
        <p:spPr bwMode="auto">
          <a:xfrm flipV="1">
            <a:off x="4125147" y="3305257"/>
            <a:ext cx="452514" cy="32575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194E13A6-AF63-4DE9-9485-BA7FF292EE93}"/>
              </a:ext>
            </a:extLst>
          </p:cNvPr>
          <p:cNvCxnSpPr>
            <a:cxnSpLocks/>
            <a:stCxn id="119" idx="6"/>
            <a:endCxn id="134" idx="2"/>
          </p:cNvCxnSpPr>
          <p:nvPr/>
        </p:nvCxnSpPr>
        <p:spPr bwMode="auto">
          <a:xfrm flipV="1">
            <a:off x="4121445" y="3829149"/>
            <a:ext cx="456216" cy="31145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3" name="直接箭头连接符 122">
            <a:extLst>
              <a:ext uri="{FF2B5EF4-FFF2-40B4-BE49-F238E27FC236}">
                <a16:creationId xmlns:a16="http://schemas.microsoft.com/office/drawing/2014/main" id="{BC1C36F4-5735-4710-86C9-D60B791160D2}"/>
              </a:ext>
            </a:extLst>
          </p:cNvPr>
          <p:cNvCxnSpPr>
            <a:cxnSpLocks/>
            <a:stCxn id="117" idx="6"/>
            <a:endCxn id="133" idx="2"/>
          </p:cNvCxnSpPr>
          <p:nvPr/>
        </p:nvCxnSpPr>
        <p:spPr bwMode="auto">
          <a:xfrm>
            <a:off x="4114042" y="3117842"/>
            <a:ext cx="463620" cy="1874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4" name="直接箭头连接符 123">
            <a:extLst>
              <a:ext uri="{FF2B5EF4-FFF2-40B4-BE49-F238E27FC236}">
                <a16:creationId xmlns:a16="http://schemas.microsoft.com/office/drawing/2014/main" id="{6B4B8AB4-F886-4293-A94C-7CB4EE01CF15}"/>
              </a:ext>
            </a:extLst>
          </p:cNvPr>
          <p:cNvCxnSpPr>
            <a:cxnSpLocks/>
            <a:stCxn id="117" idx="6"/>
            <a:endCxn id="134" idx="2"/>
          </p:cNvCxnSpPr>
          <p:nvPr/>
        </p:nvCxnSpPr>
        <p:spPr bwMode="auto">
          <a:xfrm>
            <a:off x="4114042" y="3117842"/>
            <a:ext cx="463620" cy="71130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5" name="直接箭头连接符 124">
            <a:extLst>
              <a:ext uri="{FF2B5EF4-FFF2-40B4-BE49-F238E27FC236}">
                <a16:creationId xmlns:a16="http://schemas.microsoft.com/office/drawing/2014/main" id="{8AFD7641-EDE4-4869-B281-E8A7BB47C2F9}"/>
              </a:ext>
            </a:extLst>
          </p:cNvPr>
          <p:cNvCxnSpPr>
            <a:cxnSpLocks/>
            <a:stCxn id="117" idx="6"/>
            <a:endCxn id="135" idx="2"/>
          </p:cNvCxnSpPr>
          <p:nvPr/>
        </p:nvCxnSpPr>
        <p:spPr bwMode="auto">
          <a:xfrm>
            <a:off x="4114042" y="3117842"/>
            <a:ext cx="463620" cy="120541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6" name="直接箭头连接符 125">
            <a:extLst>
              <a:ext uri="{FF2B5EF4-FFF2-40B4-BE49-F238E27FC236}">
                <a16:creationId xmlns:a16="http://schemas.microsoft.com/office/drawing/2014/main" id="{0A2A42D0-2F80-4CA1-A299-0F4527DC4F4A}"/>
              </a:ext>
            </a:extLst>
          </p:cNvPr>
          <p:cNvCxnSpPr>
            <a:cxnSpLocks/>
            <a:stCxn id="118" idx="6"/>
            <a:endCxn id="132" idx="2"/>
          </p:cNvCxnSpPr>
          <p:nvPr/>
        </p:nvCxnSpPr>
        <p:spPr bwMode="auto">
          <a:xfrm flipV="1">
            <a:off x="4125147" y="2783738"/>
            <a:ext cx="452514" cy="84727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7" name="直接箭头连接符 126">
            <a:extLst>
              <a:ext uri="{FF2B5EF4-FFF2-40B4-BE49-F238E27FC236}">
                <a16:creationId xmlns:a16="http://schemas.microsoft.com/office/drawing/2014/main" id="{74F7106B-A824-4B84-A47B-6AE8203F87A9}"/>
              </a:ext>
            </a:extLst>
          </p:cNvPr>
          <p:cNvCxnSpPr>
            <a:cxnSpLocks/>
            <a:stCxn id="119" idx="6"/>
            <a:endCxn id="133" idx="2"/>
          </p:cNvCxnSpPr>
          <p:nvPr/>
        </p:nvCxnSpPr>
        <p:spPr bwMode="auto">
          <a:xfrm flipV="1">
            <a:off x="4121445" y="3305257"/>
            <a:ext cx="456216" cy="83534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8" name="直接箭头连接符 127">
            <a:extLst>
              <a:ext uri="{FF2B5EF4-FFF2-40B4-BE49-F238E27FC236}">
                <a16:creationId xmlns:a16="http://schemas.microsoft.com/office/drawing/2014/main" id="{E82AF1A1-3384-40E8-8E68-93AE381FDECC}"/>
              </a:ext>
            </a:extLst>
          </p:cNvPr>
          <p:cNvCxnSpPr>
            <a:cxnSpLocks/>
            <a:stCxn id="118" idx="6"/>
            <a:endCxn id="134" idx="2"/>
          </p:cNvCxnSpPr>
          <p:nvPr/>
        </p:nvCxnSpPr>
        <p:spPr bwMode="auto">
          <a:xfrm>
            <a:off x="4125147" y="3631010"/>
            <a:ext cx="452514" cy="19813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29" name="直接箭头连接符 128">
            <a:extLst>
              <a:ext uri="{FF2B5EF4-FFF2-40B4-BE49-F238E27FC236}">
                <a16:creationId xmlns:a16="http://schemas.microsoft.com/office/drawing/2014/main" id="{F1707763-B8A8-465D-878D-CD2715624C74}"/>
              </a:ext>
            </a:extLst>
          </p:cNvPr>
          <p:cNvCxnSpPr>
            <a:cxnSpLocks/>
            <a:stCxn id="118" idx="6"/>
            <a:endCxn id="135" idx="2"/>
          </p:cNvCxnSpPr>
          <p:nvPr/>
        </p:nvCxnSpPr>
        <p:spPr bwMode="auto">
          <a:xfrm>
            <a:off x="4125147" y="3631010"/>
            <a:ext cx="452514" cy="69224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30" name="直接箭头连接符 129">
            <a:extLst>
              <a:ext uri="{FF2B5EF4-FFF2-40B4-BE49-F238E27FC236}">
                <a16:creationId xmlns:a16="http://schemas.microsoft.com/office/drawing/2014/main" id="{AB3EE9DD-8607-4085-822E-BEAA6D019695}"/>
              </a:ext>
            </a:extLst>
          </p:cNvPr>
          <p:cNvCxnSpPr>
            <a:cxnSpLocks/>
            <a:stCxn id="119" idx="6"/>
            <a:endCxn id="132" idx="2"/>
          </p:cNvCxnSpPr>
          <p:nvPr/>
        </p:nvCxnSpPr>
        <p:spPr bwMode="auto">
          <a:xfrm flipV="1">
            <a:off x="4121445" y="2783738"/>
            <a:ext cx="456216" cy="135686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31" name="直接箭头连接符 130">
            <a:extLst>
              <a:ext uri="{FF2B5EF4-FFF2-40B4-BE49-F238E27FC236}">
                <a16:creationId xmlns:a16="http://schemas.microsoft.com/office/drawing/2014/main" id="{589EBFCE-B9D6-42E7-9964-4E7C202A24E4}"/>
              </a:ext>
            </a:extLst>
          </p:cNvPr>
          <p:cNvCxnSpPr>
            <a:cxnSpLocks/>
            <a:stCxn id="119" idx="6"/>
            <a:endCxn id="135" idx="2"/>
          </p:cNvCxnSpPr>
          <p:nvPr/>
        </p:nvCxnSpPr>
        <p:spPr bwMode="auto">
          <a:xfrm>
            <a:off x="4121445" y="4140601"/>
            <a:ext cx="456216" cy="18265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132" name="流程图: 接点 131">
            <a:extLst>
              <a:ext uri="{FF2B5EF4-FFF2-40B4-BE49-F238E27FC236}">
                <a16:creationId xmlns:a16="http://schemas.microsoft.com/office/drawing/2014/main" id="{98337483-61EE-4A9D-819D-1F2CC3FFC769}"/>
              </a:ext>
            </a:extLst>
          </p:cNvPr>
          <p:cNvSpPr/>
          <p:nvPr/>
        </p:nvSpPr>
        <p:spPr>
          <a:xfrm>
            <a:off x="4577662" y="2586883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3" name="流程图: 接点 132">
            <a:extLst>
              <a:ext uri="{FF2B5EF4-FFF2-40B4-BE49-F238E27FC236}">
                <a16:creationId xmlns:a16="http://schemas.microsoft.com/office/drawing/2014/main" id="{A5F1E2C7-A298-47E8-88B4-846AD81305D8}"/>
              </a:ext>
            </a:extLst>
          </p:cNvPr>
          <p:cNvSpPr/>
          <p:nvPr/>
        </p:nvSpPr>
        <p:spPr>
          <a:xfrm>
            <a:off x="4577662" y="3108402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4" name="流程图: 接点 133">
            <a:extLst>
              <a:ext uri="{FF2B5EF4-FFF2-40B4-BE49-F238E27FC236}">
                <a16:creationId xmlns:a16="http://schemas.microsoft.com/office/drawing/2014/main" id="{DB3A930F-4ACF-435D-9103-7DBA2B9C06F9}"/>
              </a:ext>
            </a:extLst>
          </p:cNvPr>
          <p:cNvSpPr/>
          <p:nvPr/>
        </p:nvSpPr>
        <p:spPr>
          <a:xfrm>
            <a:off x="4577662" y="3632294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5" name="流程图: 接点 134">
            <a:extLst>
              <a:ext uri="{FF2B5EF4-FFF2-40B4-BE49-F238E27FC236}">
                <a16:creationId xmlns:a16="http://schemas.microsoft.com/office/drawing/2014/main" id="{DFCA32A5-422F-4C11-8C21-970C60412F87}"/>
              </a:ext>
            </a:extLst>
          </p:cNvPr>
          <p:cNvSpPr/>
          <p:nvPr/>
        </p:nvSpPr>
        <p:spPr>
          <a:xfrm>
            <a:off x="4577662" y="4126399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6" name="流程图: 接点 135">
            <a:extLst>
              <a:ext uri="{FF2B5EF4-FFF2-40B4-BE49-F238E27FC236}">
                <a16:creationId xmlns:a16="http://schemas.microsoft.com/office/drawing/2014/main" id="{E83F9413-7954-42EA-B106-8208C9586274}"/>
              </a:ext>
            </a:extLst>
          </p:cNvPr>
          <p:cNvSpPr/>
          <p:nvPr/>
        </p:nvSpPr>
        <p:spPr>
          <a:xfrm>
            <a:off x="5423013" y="2878386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7" name="流程图: 接点 136">
            <a:extLst>
              <a:ext uri="{FF2B5EF4-FFF2-40B4-BE49-F238E27FC236}">
                <a16:creationId xmlns:a16="http://schemas.microsoft.com/office/drawing/2014/main" id="{402B3BBB-C502-4E5E-A984-0C28A7CE5ABA}"/>
              </a:ext>
            </a:extLst>
          </p:cNvPr>
          <p:cNvSpPr/>
          <p:nvPr/>
        </p:nvSpPr>
        <p:spPr>
          <a:xfrm>
            <a:off x="5423013" y="3378448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8" name="流程图: 接点 137">
            <a:extLst>
              <a:ext uri="{FF2B5EF4-FFF2-40B4-BE49-F238E27FC236}">
                <a16:creationId xmlns:a16="http://schemas.microsoft.com/office/drawing/2014/main" id="{EA56DFEF-81EC-4EFB-BF73-DCE84D7FCBEC}"/>
              </a:ext>
            </a:extLst>
          </p:cNvPr>
          <p:cNvSpPr/>
          <p:nvPr/>
        </p:nvSpPr>
        <p:spPr>
          <a:xfrm>
            <a:off x="5423013" y="3885657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39" name="直接箭头连接符 138">
            <a:extLst>
              <a:ext uri="{FF2B5EF4-FFF2-40B4-BE49-F238E27FC236}">
                <a16:creationId xmlns:a16="http://schemas.microsoft.com/office/drawing/2014/main" id="{B4EBA4DE-BEB4-49C8-BE99-BAE1C0ADA45C}"/>
              </a:ext>
            </a:extLst>
          </p:cNvPr>
          <p:cNvCxnSpPr>
            <a:cxnSpLocks/>
            <a:stCxn id="132" idx="6"/>
            <a:endCxn id="136" idx="2"/>
          </p:cNvCxnSpPr>
          <p:nvPr/>
        </p:nvCxnSpPr>
        <p:spPr bwMode="auto">
          <a:xfrm>
            <a:off x="4995764" y="2783738"/>
            <a:ext cx="427249" cy="29150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0" name="直接箭头连接符 139">
            <a:extLst>
              <a:ext uri="{FF2B5EF4-FFF2-40B4-BE49-F238E27FC236}">
                <a16:creationId xmlns:a16="http://schemas.microsoft.com/office/drawing/2014/main" id="{0ADA39E0-6658-4FA9-83D2-2D44645AF9B1}"/>
              </a:ext>
            </a:extLst>
          </p:cNvPr>
          <p:cNvCxnSpPr>
            <a:cxnSpLocks/>
            <a:stCxn id="132" idx="6"/>
            <a:endCxn id="137" idx="2"/>
          </p:cNvCxnSpPr>
          <p:nvPr/>
        </p:nvCxnSpPr>
        <p:spPr bwMode="auto">
          <a:xfrm>
            <a:off x="4995764" y="2783738"/>
            <a:ext cx="427249" cy="79156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1" name="直接箭头连接符 140">
            <a:extLst>
              <a:ext uri="{FF2B5EF4-FFF2-40B4-BE49-F238E27FC236}">
                <a16:creationId xmlns:a16="http://schemas.microsoft.com/office/drawing/2014/main" id="{87A3378F-E835-46EC-B340-71D7C46F3141}"/>
              </a:ext>
            </a:extLst>
          </p:cNvPr>
          <p:cNvCxnSpPr>
            <a:cxnSpLocks/>
            <a:stCxn id="132" idx="6"/>
            <a:endCxn id="138" idx="2"/>
          </p:cNvCxnSpPr>
          <p:nvPr/>
        </p:nvCxnSpPr>
        <p:spPr bwMode="auto">
          <a:xfrm>
            <a:off x="4995764" y="2783738"/>
            <a:ext cx="427249" cy="129877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2" name="直接箭头连接符 141">
            <a:extLst>
              <a:ext uri="{FF2B5EF4-FFF2-40B4-BE49-F238E27FC236}">
                <a16:creationId xmlns:a16="http://schemas.microsoft.com/office/drawing/2014/main" id="{1B07DB36-3CEA-464C-B79A-CD89FDE66027}"/>
              </a:ext>
            </a:extLst>
          </p:cNvPr>
          <p:cNvCxnSpPr>
            <a:cxnSpLocks/>
            <a:stCxn id="133" idx="6"/>
            <a:endCxn id="136" idx="2"/>
          </p:cNvCxnSpPr>
          <p:nvPr/>
        </p:nvCxnSpPr>
        <p:spPr bwMode="auto">
          <a:xfrm flipV="1">
            <a:off x="4995764" y="3075240"/>
            <a:ext cx="427249" cy="23001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3" name="直接箭头连接符 142">
            <a:extLst>
              <a:ext uri="{FF2B5EF4-FFF2-40B4-BE49-F238E27FC236}">
                <a16:creationId xmlns:a16="http://schemas.microsoft.com/office/drawing/2014/main" id="{079765EB-E704-4031-8E2D-7F54E80049EE}"/>
              </a:ext>
            </a:extLst>
          </p:cNvPr>
          <p:cNvCxnSpPr>
            <a:cxnSpLocks/>
            <a:stCxn id="133" idx="6"/>
            <a:endCxn id="137" idx="2"/>
          </p:cNvCxnSpPr>
          <p:nvPr/>
        </p:nvCxnSpPr>
        <p:spPr bwMode="auto">
          <a:xfrm>
            <a:off x="4995764" y="3305257"/>
            <a:ext cx="427249" cy="27004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4" name="直接箭头连接符 143">
            <a:extLst>
              <a:ext uri="{FF2B5EF4-FFF2-40B4-BE49-F238E27FC236}">
                <a16:creationId xmlns:a16="http://schemas.microsoft.com/office/drawing/2014/main" id="{3F33D3F4-0BDB-4EA9-9775-028733C8A248}"/>
              </a:ext>
            </a:extLst>
          </p:cNvPr>
          <p:cNvCxnSpPr>
            <a:cxnSpLocks/>
            <a:stCxn id="133" idx="6"/>
            <a:endCxn id="138" idx="2"/>
          </p:cNvCxnSpPr>
          <p:nvPr/>
        </p:nvCxnSpPr>
        <p:spPr bwMode="auto">
          <a:xfrm>
            <a:off x="4995764" y="3305257"/>
            <a:ext cx="427249" cy="77725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5" name="直接箭头连接符 144">
            <a:extLst>
              <a:ext uri="{FF2B5EF4-FFF2-40B4-BE49-F238E27FC236}">
                <a16:creationId xmlns:a16="http://schemas.microsoft.com/office/drawing/2014/main" id="{0EE1635A-4A43-400D-A5CA-4AC2815674EA}"/>
              </a:ext>
            </a:extLst>
          </p:cNvPr>
          <p:cNvCxnSpPr>
            <a:cxnSpLocks/>
            <a:stCxn id="134" idx="6"/>
            <a:endCxn id="136" idx="2"/>
          </p:cNvCxnSpPr>
          <p:nvPr/>
        </p:nvCxnSpPr>
        <p:spPr bwMode="auto">
          <a:xfrm flipV="1">
            <a:off x="4995764" y="3075240"/>
            <a:ext cx="427249" cy="75390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6" name="直接箭头连接符 145">
            <a:extLst>
              <a:ext uri="{FF2B5EF4-FFF2-40B4-BE49-F238E27FC236}">
                <a16:creationId xmlns:a16="http://schemas.microsoft.com/office/drawing/2014/main" id="{1A2D879F-5098-4C2F-B243-8E4CAFD52263}"/>
              </a:ext>
            </a:extLst>
          </p:cNvPr>
          <p:cNvCxnSpPr>
            <a:cxnSpLocks/>
            <a:stCxn id="134" idx="6"/>
            <a:endCxn id="137" idx="2"/>
          </p:cNvCxnSpPr>
          <p:nvPr/>
        </p:nvCxnSpPr>
        <p:spPr bwMode="auto">
          <a:xfrm flipV="1">
            <a:off x="4995764" y="3575303"/>
            <a:ext cx="427249" cy="25384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A762384B-D8D8-4BE8-99FA-0088725BEA4F}"/>
              </a:ext>
            </a:extLst>
          </p:cNvPr>
          <p:cNvCxnSpPr>
            <a:cxnSpLocks/>
            <a:stCxn id="134" idx="6"/>
            <a:endCxn id="138" idx="2"/>
          </p:cNvCxnSpPr>
          <p:nvPr/>
        </p:nvCxnSpPr>
        <p:spPr bwMode="auto">
          <a:xfrm>
            <a:off x="4995764" y="3829149"/>
            <a:ext cx="427249" cy="25336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8" name="直接箭头连接符 147">
            <a:extLst>
              <a:ext uri="{FF2B5EF4-FFF2-40B4-BE49-F238E27FC236}">
                <a16:creationId xmlns:a16="http://schemas.microsoft.com/office/drawing/2014/main" id="{A18B58C3-FCA6-4DE2-B273-124B0CC4D3EB}"/>
              </a:ext>
            </a:extLst>
          </p:cNvPr>
          <p:cNvCxnSpPr>
            <a:cxnSpLocks/>
            <a:stCxn id="135" idx="6"/>
            <a:endCxn id="136" idx="2"/>
          </p:cNvCxnSpPr>
          <p:nvPr/>
        </p:nvCxnSpPr>
        <p:spPr bwMode="auto">
          <a:xfrm flipV="1">
            <a:off x="4995764" y="3075240"/>
            <a:ext cx="427249" cy="124801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49" name="直接箭头连接符 148">
            <a:extLst>
              <a:ext uri="{FF2B5EF4-FFF2-40B4-BE49-F238E27FC236}">
                <a16:creationId xmlns:a16="http://schemas.microsoft.com/office/drawing/2014/main" id="{7F0D339E-6BC8-4289-B876-3049E98829A4}"/>
              </a:ext>
            </a:extLst>
          </p:cNvPr>
          <p:cNvCxnSpPr>
            <a:cxnSpLocks/>
            <a:stCxn id="135" idx="6"/>
            <a:endCxn id="137" idx="2"/>
          </p:cNvCxnSpPr>
          <p:nvPr/>
        </p:nvCxnSpPr>
        <p:spPr bwMode="auto">
          <a:xfrm flipV="1">
            <a:off x="4995764" y="3575303"/>
            <a:ext cx="427249" cy="74795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0" name="直接箭头连接符 149">
            <a:extLst>
              <a:ext uri="{FF2B5EF4-FFF2-40B4-BE49-F238E27FC236}">
                <a16:creationId xmlns:a16="http://schemas.microsoft.com/office/drawing/2014/main" id="{AA7777B5-5324-4F60-AA9E-6E5F4D8AB384}"/>
              </a:ext>
            </a:extLst>
          </p:cNvPr>
          <p:cNvCxnSpPr>
            <a:cxnSpLocks/>
            <a:stCxn id="135" idx="6"/>
            <a:endCxn id="138" idx="2"/>
          </p:cNvCxnSpPr>
          <p:nvPr/>
        </p:nvCxnSpPr>
        <p:spPr bwMode="auto">
          <a:xfrm flipV="1">
            <a:off x="4995764" y="4082512"/>
            <a:ext cx="427249" cy="24074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151" name="流程图: 接点 150">
            <a:extLst>
              <a:ext uri="{FF2B5EF4-FFF2-40B4-BE49-F238E27FC236}">
                <a16:creationId xmlns:a16="http://schemas.microsoft.com/office/drawing/2014/main" id="{F4C78644-9B45-49BD-986B-C672051A5907}"/>
              </a:ext>
            </a:extLst>
          </p:cNvPr>
          <p:cNvSpPr/>
          <p:nvPr/>
        </p:nvSpPr>
        <p:spPr>
          <a:xfrm>
            <a:off x="6207025" y="3135741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52" name="流程图: 接点 151">
            <a:extLst>
              <a:ext uri="{FF2B5EF4-FFF2-40B4-BE49-F238E27FC236}">
                <a16:creationId xmlns:a16="http://schemas.microsoft.com/office/drawing/2014/main" id="{D067E78E-2644-4C54-9769-086B134C5AF7}"/>
              </a:ext>
            </a:extLst>
          </p:cNvPr>
          <p:cNvSpPr/>
          <p:nvPr/>
        </p:nvSpPr>
        <p:spPr>
          <a:xfrm>
            <a:off x="6214429" y="3653747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53" name="直接箭头连接符 152">
            <a:extLst>
              <a:ext uri="{FF2B5EF4-FFF2-40B4-BE49-F238E27FC236}">
                <a16:creationId xmlns:a16="http://schemas.microsoft.com/office/drawing/2014/main" id="{D7C8436E-D1A6-48A7-99BE-D4360804F34C}"/>
              </a:ext>
            </a:extLst>
          </p:cNvPr>
          <p:cNvCxnSpPr>
            <a:cxnSpLocks/>
            <a:stCxn id="136" idx="6"/>
            <a:endCxn id="151" idx="2"/>
          </p:cNvCxnSpPr>
          <p:nvPr/>
        </p:nvCxnSpPr>
        <p:spPr bwMode="auto">
          <a:xfrm>
            <a:off x="5841116" y="3075240"/>
            <a:ext cx="365909" cy="25735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4" name="直接箭头连接符 153">
            <a:extLst>
              <a:ext uri="{FF2B5EF4-FFF2-40B4-BE49-F238E27FC236}">
                <a16:creationId xmlns:a16="http://schemas.microsoft.com/office/drawing/2014/main" id="{4D92D726-B23C-458F-BF6C-FE2B283A3500}"/>
              </a:ext>
            </a:extLst>
          </p:cNvPr>
          <p:cNvCxnSpPr>
            <a:cxnSpLocks/>
            <a:stCxn id="136" idx="6"/>
            <a:endCxn id="152" idx="2"/>
          </p:cNvCxnSpPr>
          <p:nvPr/>
        </p:nvCxnSpPr>
        <p:spPr bwMode="auto">
          <a:xfrm>
            <a:off x="5841116" y="3075240"/>
            <a:ext cx="373313" cy="77536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5" name="直接箭头连接符 154">
            <a:extLst>
              <a:ext uri="{FF2B5EF4-FFF2-40B4-BE49-F238E27FC236}">
                <a16:creationId xmlns:a16="http://schemas.microsoft.com/office/drawing/2014/main" id="{F48CB143-4BDF-4FA3-A62E-416EF2370C81}"/>
              </a:ext>
            </a:extLst>
          </p:cNvPr>
          <p:cNvCxnSpPr>
            <a:cxnSpLocks/>
            <a:stCxn id="137" idx="6"/>
            <a:endCxn id="151" idx="2"/>
          </p:cNvCxnSpPr>
          <p:nvPr/>
        </p:nvCxnSpPr>
        <p:spPr bwMode="auto">
          <a:xfrm flipV="1">
            <a:off x="5841116" y="3332595"/>
            <a:ext cx="365909" cy="24270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6" name="直接箭头连接符 155">
            <a:extLst>
              <a:ext uri="{FF2B5EF4-FFF2-40B4-BE49-F238E27FC236}">
                <a16:creationId xmlns:a16="http://schemas.microsoft.com/office/drawing/2014/main" id="{6969FA34-3033-407A-B12C-C024F667A9D7}"/>
              </a:ext>
            </a:extLst>
          </p:cNvPr>
          <p:cNvCxnSpPr>
            <a:cxnSpLocks/>
            <a:stCxn id="137" idx="6"/>
            <a:endCxn id="152" idx="2"/>
          </p:cNvCxnSpPr>
          <p:nvPr/>
        </p:nvCxnSpPr>
        <p:spPr bwMode="auto">
          <a:xfrm>
            <a:off x="5841116" y="3575303"/>
            <a:ext cx="373313" cy="27529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7" name="直接箭头连接符 156">
            <a:extLst>
              <a:ext uri="{FF2B5EF4-FFF2-40B4-BE49-F238E27FC236}">
                <a16:creationId xmlns:a16="http://schemas.microsoft.com/office/drawing/2014/main" id="{C9901CD5-6844-46AF-8F60-40080DCCBB7B}"/>
              </a:ext>
            </a:extLst>
          </p:cNvPr>
          <p:cNvCxnSpPr>
            <a:cxnSpLocks/>
            <a:stCxn id="138" idx="6"/>
            <a:endCxn id="151" idx="2"/>
          </p:cNvCxnSpPr>
          <p:nvPr/>
        </p:nvCxnSpPr>
        <p:spPr bwMode="auto">
          <a:xfrm flipV="1">
            <a:off x="5841116" y="3332595"/>
            <a:ext cx="365909" cy="74991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58" name="直接箭头连接符 157">
            <a:extLst>
              <a:ext uri="{FF2B5EF4-FFF2-40B4-BE49-F238E27FC236}">
                <a16:creationId xmlns:a16="http://schemas.microsoft.com/office/drawing/2014/main" id="{3FDFC8C8-7770-4B0B-BACE-03B6004A7196}"/>
              </a:ext>
            </a:extLst>
          </p:cNvPr>
          <p:cNvCxnSpPr>
            <a:cxnSpLocks/>
            <a:stCxn id="138" idx="6"/>
            <a:endCxn id="152" idx="2"/>
          </p:cNvCxnSpPr>
          <p:nvPr/>
        </p:nvCxnSpPr>
        <p:spPr bwMode="auto">
          <a:xfrm flipV="1">
            <a:off x="5841116" y="3850601"/>
            <a:ext cx="373313" cy="23191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sp>
        <p:nvSpPr>
          <p:cNvPr id="159" name="流程图: 接点 158">
            <a:extLst>
              <a:ext uri="{FF2B5EF4-FFF2-40B4-BE49-F238E27FC236}">
                <a16:creationId xmlns:a16="http://schemas.microsoft.com/office/drawing/2014/main" id="{688E8A0D-6DA6-4294-BA0C-7B8693749E7B}"/>
              </a:ext>
            </a:extLst>
          </p:cNvPr>
          <p:cNvSpPr/>
          <p:nvPr/>
        </p:nvSpPr>
        <p:spPr>
          <a:xfrm>
            <a:off x="6817679" y="3378448"/>
            <a:ext cx="418103" cy="393708"/>
          </a:xfrm>
          <a:prstGeom prst="flowChartConnector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60" name="直接箭头连接符 159">
            <a:extLst>
              <a:ext uri="{FF2B5EF4-FFF2-40B4-BE49-F238E27FC236}">
                <a16:creationId xmlns:a16="http://schemas.microsoft.com/office/drawing/2014/main" id="{3DD5D9BC-45C4-492D-B4AA-C14F3BD597E2}"/>
              </a:ext>
            </a:extLst>
          </p:cNvPr>
          <p:cNvCxnSpPr>
            <a:cxnSpLocks/>
            <a:stCxn id="151" idx="6"/>
            <a:endCxn id="159" idx="2"/>
          </p:cNvCxnSpPr>
          <p:nvPr/>
        </p:nvCxnSpPr>
        <p:spPr bwMode="auto">
          <a:xfrm>
            <a:off x="6625128" y="3332595"/>
            <a:ext cx="192551" cy="24270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161" name="直接箭头连接符 160">
            <a:extLst>
              <a:ext uri="{FF2B5EF4-FFF2-40B4-BE49-F238E27FC236}">
                <a16:creationId xmlns:a16="http://schemas.microsoft.com/office/drawing/2014/main" id="{CF352C5C-9CBA-423E-ADE5-6B99257B63A3}"/>
              </a:ext>
            </a:extLst>
          </p:cNvPr>
          <p:cNvCxnSpPr>
            <a:cxnSpLocks/>
            <a:stCxn id="152" idx="6"/>
            <a:endCxn id="159" idx="2"/>
          </p:cNvCxnSpPr>
          <p:nvPr/>
        </p:nvCxnSpPr>
        <p:spPr bwMode="auto">
          <a:xfrm flipV="1">
            <a:off x="6632532" y="3575303"/>
            <a:ext cx="185147" cy="27529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lg"/>
          </a:ln>
          <a:effectLst/>
        </p:spPr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98F8A375-8DBE-4A2F-9310-E51EF66B375A}"/>
              </a:ext>
            </a:extLst>
          </p:cNvPr>
          <p:cNvCxnSpPr>
            <a:cxnSpLocks/>
          </p:cNvCxnSpPr>
          <p:nvPr/>
        </p:nvCxnSpPr>
        <p:spPr>
          <a:xfrm>
            <a:off x="4309805" y="1782032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id="{9315944E-E273-4D24-85B0-A6D8857A75D4}"/>
              </a:ext>
            </a:extLst>
          </p:cNvPr>
          <p:cNvCxnSpPr>
            <a:cxnSpLocks/>
          </p:cNvCxnSpPr>
          <p:nvPr/>
        </p:nvCxnSpPr>
        <p:spPr>
          <a:xfrm>
            <a:off x="5987776" y="1752234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664DC913-6837-4960-BD9A-3B43051546C2}"/>
              </a:ext>
            </a:extLst>
          </p:cNvPr>
          <p:cNvCxnSpPr>
            <a:cxnSpLocks/>
          </p:cNvCxnSpPr>
          <p:nvPr/>
        </p:nvCxnSpPr>
        <p:spPr>
          <a:xfrm>
            <a:off x="6725164" y="1753751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406CE24E-9A69-4DEE-97B8-25766F26D5E9}"/>
              </a:ext>
            </a:extLst>
          </p:cNvPr>
          <p:cNvCxnSpPr>
            <a:cxnSpLocks/>
          </p:cNvCxnSpPr>
          <p:nvPr/>
        </p:nvCxnSpPr>
        <p:spPr>
          <a:xfrm>
            <a:off x="7401797" y="1752234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E3CDFF73-69DA-46FC-8E18-EE494B4C0446}"/>
              </a:ext>
            </a:extLst>
          </p:cNvPr>
          <p:cNvCxnSpPr>
            <a:cxnSpLocks/>
          </p:cNvCxnSpPr>
          <p:nvPr/>
        </p:nvCxnSpPr>
        <p:spPr>
          <a:xfrm>
            <a:off x="3536805" y="1782032"/>
            <a:ext cx="0" cy="2980124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DA0E578-BA72-4BA3-9F77-34B3A5553967}"/>
                  </a:ext>
                </a:extLst>
              </p:cNvPr>
              <p:cNvSpPr txBox="1"/>
              <p:nvPr/>
            </p:nvSpPr>
            <p:spPr>
              <a:xfrm>
                <a:off x="3167985" y="1329007"/>
                <a:ext cx="680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9DA0E578-BA72-4BA3-9F77-34B3A5553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985" y="1329007"/>
                <a:ext cx="680443" cy="276999"/>
              </a:xfrm>
              <a:prstGeom prst="rect">
                <a:avLst/>
              </a:prstGeom>
              <a:blipFill>
                <a:blip r:embed="rId2"/>
                <a:stretch>
                  <a:fillRect l="-4505" r="-8108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4B592C54-2A26-4E37-928D-3FD52B2695DD}"/>
                  </a:ext>
                </a:extLst>
              </p:cNvPr>
              <p:cNvSpPr txBox="1"/>
              <p:nvPr/>
            </p:nvSpPr>
            <p:spPr>
              <a:xfrm>
                <a:off x="3969583" y="1329007"/>
                <a:ext cx="680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4B592C54-2A26-4E37-928D-3FD52B269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583" y="1329007"/>
                <a:ext cx="680443" cy="276999"/>
              </a:xfrm>
              <a:prstGeom prst="rect">
                <a:avLst/>
              </a:prstGeom>
              <a:blipFill>
                <a:blip r:embed="rId3"/>
                <a:stretch>
                  <a:fillRect l="-4464" r="-8036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B58284F0-6F5C-47C7-AC5A-6713286109DB}"/>
                  </a:ext>
                </a:extLst>
              </p:cNvPr>
              <p:cNvSpPr txBox="1"/>
              <p:nvPr/>
            </p:nvSpPr>
            <p:spPr>
              <a:xfrm>
                <a:off x="4891838" y="1319810"/>
                <a:ext cx="680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B58284F0-6F5C-47C7-AC5A-671328610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1838" y="1319810"/>
                <a:ext cx="680443" cy="276999"/>
              </a:xfrm>
              <a:prstGeom prst="rect">
                <a:avLst/>
              </a:prstGeom>
              <a:blipFill>
                <a:blip r:embed="rId4"/>
                <a:stretch>
                  <a:fillRect l="-4464" r="-803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FAA813D3-B561-4C93-88FD-35460AF94BAF}"/>
                  </a:ext>
                </a:extLst>
              </p:cNvPr>
              <p:cNvSpPr txBox="1"/>
              <p:nvPr/>
            </p:nvSpPr>
            <p:spPr>
              <a:xfrm>
                <a:off x="5647554" y="1313809"/>
                <a:ext cx="680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FAA813D3-B561-4C93-88FD-35460AF94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554" y="1313809"/>
                <a:ext cx="680443" cy="276999"/>
              </a:xfrm>
              <a:prstGeom prst="rect">
                <a:avLst/>
              </a:prstGeom>
              <a:blipFill>
                <a:blip r:embed="rId5"/>
                <a:stretch>
                  <a:fillRect l="-4464" r="-803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87E00A98-B4A4-47B4-A173-B4F9B617F02D}"/>
                  </a:ext>
                </a:extLst>
              </p:cNvPr>
              <p:cNvSpPr txBox="1"/>
              <p:nvPr/>
            </p:nvSpPr>
            <p:spPr>
              <a:xfrm>
                <a:off x="6381181" y="1311881"/>
                <a:ext cx="6804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87E00A98-B4A4-47B4-A173-B4F9B617F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181" y="1311881"/>
                <a:ext cx="680443" cy="276999"/>
              </a:xfrm>
              <a:prstGeom prst="rect">
                <a:avLst/>
              </a:prstGeom>
              <a:blipFill>
                <a:blip r:embed="rId6"/>
                <a:stretch>
                  <a:fillRect l="-4505" r="-810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A0EF3DDE-B2E0-4D9B-B338-8669BD0DA6AB}"/>
                  </a:ext>
                </a:extLst>
              </p:cNvPr>
              <p:cNvSpPr txBox="1"/>
              <p:nvPr/>
            </p:nvSpPr>
            <p:spPr>
              <a:xfrm>
                <a:off x="7114808" y="1311880"/>
                <a:ext cx="7550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A0EF3DDE-B2E0-4D9B-B338-8669BD0DA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4808" y="1311880"/>
                <a:ext cx="755015" cy="276999"/>
              </a:xfrm>
              <a:prstGeom prst="rect">
                <a:avLst/>
              </a:prstGeom>
              <a:blipFill>
                <a:blip r:embed="rId7"/>
                <a:stretch>
                  <a:fillRect l="-4032" r="-645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6280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69ECB213-6F7A-4D62-A19E-3D3BB31977DD}"/>
              </a:ext>
            </a:extLst>
          </p:cNvPr>
          <p:cNvGrpSpPr/>
          <p:nvPr/>
        </p:nvGrpSpPr>
        <p:grpSpPr>
          <a:xfrm>
            <a:off x="3234012" y="781668"/>
            <a:ext cx="6296487" cy="4817853"/>
            <a:chOff x="3234012" y="781669"/>
            <a:chExt cx="3872157" cy="2884250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ECE47C84-B3BC-4103-AADF-2A65C8838D1C}"/>
                </a:ext>
              </a:extLst>
            </p:cNvPr>
            <p:cNvSpPr/>
            <p:nvPr/>
          </p:nvSpPr>
          <p:spPr>
            <a:xfrm>
              <a:off x="3234012" y="781669"/>
              <a:ext cx="3842526" cy="24834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E05264D1-508B-42CF-AD49-307D6CA1EC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9394" y="781671"/>
              <a:ext cx="20211" cy="2483406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96510169-9B8F-4CD0-8E7F-C0A3437A4003}"/>
                </a:ext>
              </a:extLst>
            </p:cNvPr>
            <p:cNvSpPr txBox="1"/>
            <p:nvPr/>
          </p:nvSpPr>
          <p:spPr>
            <a:xfrm>
              <a:off x="3263643" y="914559"/>
              <a:ext cx="21087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partition of model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40ECAB60-E669-4D7A-B80D-316BF04CCA15}"/>
                </a:ext>
              </a:extLst>
            </p:cNvPr>
            <p:cNvSpPr txBox="1"/>
            <p:nvPr/>
          </p:nvSpPr>
          <p:spPr>
            <a:xfrm>
              <a:off x="5429396" y="931726"/>
              <a:ext cx="16767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Network partition of model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流程图: 接点 116">
              <a:extLst>
                <a:ext uri="{FF2B5EF4-FFF2-40B4-BE49-F238E27FC236}">
                  <a16:creationId xmlns:a16="http://schemas.microsoft.com/office/drawing/2014/main" id="{A8A9AD3E-1A39-4DB5-9161-088854A6359D}"/>
                </a:ext>
              </a:extLst>
            </p:cNvPr>
            <p:cNvSpPr/>
            <p:nvPr/>
          </p:nvSpPr>
          <p:spPr>
            <a:xfrm>
              <a:off x="3460401" y="1650673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流程图: 接点 117">
              <a:extLst>
                <a:ext uri="{FF2B5EF4-FFF2-40B4-BE49-F238E27FC236}">
                  <a16:creationId xmlns:a16="http://schemas.microsoft.com/office/drawing/2014/main" id="{80F860F5-2A1B-4236-A752-2C369115C2D7}"/>
                </a:ext>
              </a:extLst>
            </p:cNvPr>
            <p:cNvSpPr/>
            <p:nvPr/>
          </p:nvSpPr>
          <p:spPr>
            <a:xfrm>
              <a:off x="3469926" y="2106379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流程图: 接点 118">
              <a:extLst>
                <a:ext uri="{FF2B5EF4-FFF2-40B4-BE49-F238E27FC236}">
                  <a16:creationId xmlns:a16="http://schemas.microsoft.com/office/drawing/2014/main" id="{A387F6A7-643C-418F-8901-D7BED5322664}"/>
                </a:ext>
              </a:extLst>
            </p:cNvPr>
            <p:cNvSpPr/>
            <p:nvPr/>
          </p:nvSpPr>
          <p:spPr>
            <a:xfrm>
              <a:off x="3466751" y="2558910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2854733-EFC0-46CC-A2D7-0DA420B1C516}"/>
                </a:ext>
              </a:extLst>
            </p:cNvPr>
            <p:cNvCxnSpPr>
              <a:cxnSpLocks/>
              <a:stCxn id="117" idx="6"/>
              <a:endCxn id="132" idx="2"/>
            </p:cNvCxnSpPr>
            <p:nvPr/>
          </p:nvCxnSpPr>
          <p:spPr bwMode="auto">
            <a:xfrm flipV="1">
              <a:off x="3818989" y="1528791"/>
              <a:ext cx="397626" cy="29669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324646A2-084F-41C2-9576-F17DD5F9CC35}"/>
                </a:ext>
              </a:extLst>
            </p:cNvPr>
            <p:cNvCxnSpPr>
              <a:cxnSpLocks/>
              <a:stCxn id="118" idx="6"/>
              <a:endCxn id="133" idx="2"/>
            </p:cNvCxnSpPr>
            <p:nvPr/>
          </p:nvCxnSpPr>
          <p:spPr bwMode="auto">
            <a:xfrm flipV="1">
              <a:off x="3828514" y="1991914"/>
              <a:ext cx="388101" cy="289277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194E13A6-AF63-4DE9-9485-BA7FF292EE93}"/>
                </a:ext>
              </a:extLst>
            </p:cNvPr>
            <p:cNvCxnSpPr>
              <a:cxnSpLocks/>
              <a:stCxn id="119" idx="6"/>
              <a:endCxn id="134" idx="2"/>
            </p:cNvCxnSpPr>
            <p:nvPr/>
          </p:nvCxnSpPr>
          <p:spPr bwMode="auto">
            <a:xfrm flipV="1">
              <a:off x="3825339" y="2457144"/>
              <a:ext cx="391276" cy="27657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3" name="直接箭头连接符 122">
              <a:extLst>
                <a:ext uri="{FF2B5EF4-FFF2-40B4-BE49-F238E27FC236}">
                  <a16:creationId xmlns:a16="http://schemas.microsoft.com/office/drawing/2014/main" id="{BC1C36F4-5735-4710-86C9-D60B791160D2}"/>
                </a:ext>
              </a:extLst>
            </p:cNvPr>
            <p:cNvCxnSpPr>
              <a:cxnSpLocks/>
              <a:stCxn id="117" idx="6"/>
              <a:endCxn id="133" idx="2"/>
            </p:cNvCxnSpPr>
            <p:nvPr/>
          </p:nvCxnSpPr>
          <p:spPr bwMode="auto">
            <a:xfrm>
              <a:off x="3818989" y="1825485"/>
              <a:ext cx="397626" cy="166429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4" name="直接箭头连接符 123">
              <a:extLst>
                <a:ext uri="{FF2B5EF4-FFF2-40B4-BE49-F238E27FC236}">
                  <a16:creationId xmlns:a16="http://schemas.microsoft.com/office/drawing/2014/main" id="{6B4B8AB4-F886-4293-A94C-7CB4EE01CF15}"/>
                </a:ext>
              </a:extLst>
            </p:cNvPr>
            <p:cNvCxnSpPr>
              <a:cxnSpLocks/>
              <a:stCxn id="117" idx="6"/>
              <a:endCxn id="134" idx="2"/>
            </p:cNvCxnSpPr>
            <p:nvPr/>
          </p:nvCxnSpPr>
          <p:spPr bwMode="auto">
            <a:xfrm>
              <a:off x="3818989" y="1825485"/>
              <a:ext cx="397626" cy="631659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5" name="直接箭头连接符 124">
              <a:extLst>
                <a:ext uri="{FF2B5EF4-FFF2-40B4-BE49-F238E27FC236}">
                  <a16:creationId xmlns:a16="http://schemas.microsoft.com/office/drawing/2014/main" id="{8AFD7641-EDE4-4869-B281-E8A7BB47C2F9}"/>
                </a:ext>
              </a:extLst>
            </p:cNvPr>
            <p:cNvCxnSpPr>
              <a:cxnSpLocks/>
              <a:stCxn id="117" idx="6"/>
              <a:endCxn id="135" idx="2"/>
            </p:cNvCxnSpPr>
            <p:nvPr/>
          </p:nvCxnSpPr>
          <p:spPr bwMode="auto">
            <a:xfrm>
              <a:off x="3818989" y="1825485"/>
              <a:ext cx="397626" cy="1070437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6" name="直接箭头连接符 125">
              <a:extLst>
                <a:ext uri="{FF2B5EF4-FFF2-40B4-BE49-F238E27FC236}">
                  <a16:creationId xmlns:a16="http://schemas.microsoft.com/office/drawing/2014/main" id="{0A2A42D0-2F80-4CA1-A299-0F4527DC4F4A}"/>
                </a:ext>
              </a:extLst>
            </p:cNvPr>
            <p:cNvCxnSpPr>
              <a:cxnSpLocks/>
              <a:stCxn id="118" idx="6"/>
              <a:endCxn id="132" idx="2"/>
            </p:cNvCxnSpPr>
            <p:nvPr/>
          </p:nvCxnSpPr>
          <p:spPr bwMode="auto">
            <a:xfrm flipV="1">
              <a:off x="3828514" y="1528791"/>
              <a:ext cx="388101" cy="752400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7" name="直接箭头连接符 126">
              <a:extLst>
                <a:ext uri="{FF2B5EF4-FFF2-40B4-BE49-F238E27FC236}">
                  <a16:creationId xmlns:a16="http://schemas.microsoft.com/office/drawing/2014/main" id="{74F7106B-A824-4B84-A47B-6AE8203F87A9}"/>
                </a:ext>
              </a:extLst>
            </p:cNvPr>
            <p:cNvCxnSpPr>
              <a:cxnSpLocks/>
              <a:stCxn id="119" idx="6"/>
              <a:endCxn id="133" idx="2"/>
            </p:cNvCxnSpPr>
            <p:nvPr/>
          </p:nvCxnSpPr>
          <p:spPr bwMode="auto">
            <a:xfrm flipV="1">
              <a:off x="3825339" y="1991914"/>
              <a:ext cx="391276" cy="74180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28" name="直接箭头连接符 127">
              <a:extLst>
                <a:ext uri="{FF2B5EF4-FFF2-40B4-BE49-F238E27FC236}">
                  <a16:creationId xmlns:a16="http://schemas.microsoft.com/office/drawing/2014/main" id="{E82AF1A1-3384-40E8-8E68-93AE381FDECC}"/>
                </a:ext>
              </a:extLst>
            </p:cNvPr>
            <p:cNvCxnSpPr>
              <a:cxnSpLocks/>
              <a:stCxn id="118" idx="6"/>
              <a:endCxn id="134" idx="2"/>
            </p:cNvCxnSpPr>
            <p:nvPr/>
          </p:nvCxnSpPr>
          <p:spPr bwMode="auto">
            <a:xfrm>
              <a:off x="3828514" y="2281191"/>
              <a:ext cx="388101" cy="17595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F1707763-B8A8-465D-878D-CD2715624C74}"/>
                </a:ext>
              </a:extLst>
            </p:cNvPr>
            <p:cNvCxnSpPr>
              <a:cxnSpLocks/>
              <a:stCxn id="118" idx="6"/>
              <a:endCxn id="135" idx="2"/>
            </p:cNvCxnSpPr>
            <p:nvPr/>
          </p:nvCxnSpPr>
          <p:spPr bwMode="auto">
            <a:xfrm>
              <a:off x="3828514" y="2281191"/>
              <a:ext cx="388101" cy="61473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30" name="直接箭头连接符 129">
              <a:extLst>
                <a:ext uri="{FF2B5EF4-FFF2-40B4-BE49-F238E27FC236}">
                  <a16:creationId xmlns:a16="http://schemas.microsoft.com/office/drawing/2014/main" id="{AB3EE9DD-8607-4085-822E-BEAA6D019695}"/>
                </a:ext>
              </a:extLst>
            </p:cNvPr>
            <p:cNvCxnSpPr>
              <a:cxnSpLocks/>
              <a:stCxn id="119" idx="6"/>
              <a:endCxn id="132" idx="2"/>
            </p:cNvCxnSpPr>
            <p:nvPr/>
          </p:nvCxnSpPr>
          <p:spPr bwMode="auto">
            <a:xfrm flipV="1">
              <a:off x="3825339" y="1528791"/>
              <a:ext cx="391276" cy="120493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31" name="直接箭头连接符 130">
              <a:extLst>
                <a:ext uri="{FF2B5EF4-FFF2-40B4-BE49-F238E27FC236}">
                  <a16:creationId xmlns:a16="http://schemas.microsoft.com/office/drawing/2014/main" id="{589EBFCE-B9D6-42E7-9964-4E7C202A24E4}"/>
                </a:ext>
              </a:extLst>
            </p:cNvPr>
            <p:cNvCxnSpPr>
              <a:cxnSpLocks/>
              <a:stCxn id="119" idx="6"/>
              <a:endCxn id="135" idx="2"/>
            </p:cNvCxnSpPr>
            <p:nvPr/>
          </p:nvCxnSpPr>
          <p:spPr bwMode="auto">
            <a:xfrm>
              <a:off x="3825339" y="2733722"/>
              <a:ext cx="391276" cy="162200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32" name="流程图: 接点 131">
              <a:extLst>
                <a:ext uri="{FF2B5EF4-FFF2-40B4-BE49-F238E27FC236}">
                  <a16:creationId xmlns:a16="http://schemas.microsoft.com/office/drawing/2014/main" id="{98337483-61EE-4A9D-819D-1F2CC3FFC769}"/>
                </a:ext>
              </a:extLst>
            </p:cNvPr>
            <p:cNvSpPr/>
            <p:nvPr/>
          </p:nvSpPr>
          <p:spPr>
            <a:xfrm>
              <a:off x="4216615" y="1353979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流程图: 接点 132">
              <a:extLst>
                <a:ext uri="{FF2B5EF4-FFF2-40B4-BE49-F238E27FC236}">
                  <a16:creationId xmlns:a16="http://schemas.microsoft.com/office/drawing/2014/main" id="{A5F1E2C7-A298-47E8-88B4-846AD81305D8}"/>
                </a:ext>
              </a:extLst>
            </p:cNvPr>
            <p:cNvSpPr/>
            <p:nvPr/>
          </p:nvSpPr>
          <p:spPr>
            <a:xfrm>
              <a:off x="4216615" y="1817102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流程图: 接点 133">
              <a:extLst>
                <a:ext uri="{FF2B5EF4-FFF2-40B4-BE49-F238E27FC236}">
                  <a16:creationId xmlns:a16="http://schemas.microsoft.com/office/drawing/2014/main" id="{DB3A930F-4ACF-435D-9103-7DBA2B9C06F9}"/>
                </a:ext>
              </a:extLst>
            </p:cNvPr>
            <p:cNvSpPr/>
            <p:nvPr/>
          </p:nvSpPr>
          <p:spPr>
            <a:xfrm>
              <a:off x="4216615" y="2282332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流程图: 接点 134">
              <a:extLst>
                <a:ext uri="{FF2B5EF4-FFF2-40B4-BE49-F238E27FC236}">
                  <a16:creationId xmlns:a16="http://schemas.microsoft.com/office/drawing/2014/main" id="{DFCA32A5-422F-4C11-8C21-970C60412F87}"/>
                </a:ext>
              </a:extLst>
            </p:cNvPr>
            <p:cNvSpPr/>
            <p:nvPr/>
          </p:nvSpPr>
          <p:spPr>
            <a:xfrm>
              <a:off x="4216615" y="2721110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流程图: 接点 135">
              <a:extLst>
                <a:ext uri="{FF2B5EF4-FFF2-40B4-BE49-F238E27FC236}">
                  <a16:creationId xmlns:a16="http://schemas.microsoft.com/office/drawing/2014/main" id="{E83F9413-7954-42EA-B106-8208C9586274}"/>
                </a:ext>
              </a:extLst>
            </p:cNvPr>
            <p:cNvSpPr/>
            <p:nvPr/>
          </p:nvSpPr>
          <p:spPr>
            <a:xfrm>
              <a:off x="4941635" y="1612841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流程图: 接点 136">
              <a:extLst>
                <a:ext uri="{FF2B5EF4-FFF2-40B4-BE49-F238E27FC236}">
                  <a16:creationId xmlns:a16="http://schemas.microsoft.com/office/drawing/2014/main" id="{402B3BBB-C502-4E5E-A984-0C28A7CE5ABA}"/>
                </a:ext>
              </a:extLst>
            </p:cNvPr>
            <p:cNvSpPr/>
            <p:nvPr/>
          </p:nvSpPr>
          <p:spPr>
            <a:xfrm>
              <a:off x="4941635" y="2056910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流程图: 接点 137">
              <a:extLst>
                <a:ext uri="{FF2B5EF4-FFF2-40B4-BE49-F238E27FC236}">
                  <a16:creationId xmlns:a16="http://schemas.microsoft.com/office/drawing/2014/main" id="{EA56DFEF-81EC-4EFB-BF73-DCE84D7FCBEC}"/>
                </a:ext>
              </a:extLst>
            </p:cNvPr>
            <p:cNvSpPr/>
            <p:nvPr/>
          </p:nvSpPr>
          <p:spPr>
            <a:xfrm>
              <a:off x="4941635" y="2507325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9" name="直接箭头连接符 138">
              <a:extLst>
                <a:ext uri="{FF2B5EF4-FFF2-40B4-BE49-F238E27FC236}">
                  <a16:creationId xmlns:a16="http://schemas.microsoft.com/office/drawing/2014/main" id="{B4EBA4DE-BEB4-49C8-BE99-BAE1C0ADA45C}"/>
                </a:ext>
              </a:extLst>
            </p:cNvPr>
            <p:cNvCxnSpPr>
              <a:cxnSpLocks/>
              <a:stCxn id="132" idx="6"/>
              <a:endCxn id="136" idx="2"/>
            </p:cNvCxnSpPr>
            <p:nvPr/>
          </p:nvCxnSpPr>
          <p:spPr bwMode="auto">
            <a:xfrm>
              <a:off x="4575203" y="1528791"/>
              <a:ext cx="366432" cy="25886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0" name="直接箭头连接符 139">
              <a:extLst>
                <a:ext uri="{FF2B5EF4-FFF2-40B4-BE49-F238E27FC236}">
                  <a16:creationId xmlns:a16="http://schemas.microsoft.com/office/drawing/2014/main" id="{0ADA39E0-6658-4FA9-83D2-2D44645AF9B1}"/>
                </a:ext>
              </a:extLst>
            </p:cNvPr>
            <p:cNvCxnSpPr>
              <a:cxnSpLocks/>
              <a:stCxn id="132" idx="6"/>
              <a:endCxn id="137" idx="2"/>
            </p:cNvCxnSpPr>
            <p:nvPr/>
          </p:nvCxnSpPr>
          <p:spPr bwMode="auto">
            <a:xfrm>
              <a:off x="4575203" y="1528791"/>
              <a:ext cx="366432" cy="70293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1" name="直接箭头连接符 140">
              <a:extLst>
                <a:ext uri="{FF2B5EF4-FFF2-40B4-BE49-F238E27FC236}">
                  <a16:creationId xmlns:a16="http://schemas.microsoft.com/office/drawing/2014/main" id="{87A3378F-E835-46EC-B340-71D7C46F3141}"/>
                </a:ext>
              </a:extLst>
            </p:cNvPr>
            <p:cNvCxnSpPr>
              <a:cxnSpLocks/>
              <a:stCxn id="132" idx="6"/>
              <a:endCxn id="138" idx="2"/>
            </p:cNvCxnSpPr>
            <p:nvPr/>
          </p:nvCxnSpPr>
          <p:spPr bwMode="auto">
            <a:xfrm>
              <a:off x="4575203" y="1528791"/>
              <a:ext cx="366432" cy="1153346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1B07DB36-3CEA-464C-B79A-CD89FDE66027}"/>
                </a:ext>
              </a:extLst>
            </p:cNvPr>
            <p:cNvCxnSpPr>
              <a:cxnSpLocks/>
              <a:stCxn id="133" idx="6"/>
              <a:endCxn id="136" idx="2"/>
            </p:cNvCxnSpPr>
            <p:nvPr/>
          </p:nvCxnSpPr>
          <p:spPr bwMode="auto">
            <a:xfrm flipV="1">
              <a:off x="4575203" y="1787653"/>
              <a:ext cx="366432" cy="20426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079765EB-E704-4031-8E2D-7F54E80049EE}"/>
                </a:ext>
              </a:extLst>
            </p:cNvPr>
            <p:cNvCxnSpPr>
              <a:cxnSpLocks/>
              <a:stCxn id="133" idx="6"/>
              <a:endCxn id="137" idx="2"/>
            </p:cNvCxnSpPr>
            <p:nvPr/>
          </p:nvCxnSpPr>
          <p:spPr bwMode="auto">
            <a:xfrm>
              <a:off x="4575203" y="1991914"/>
              <a:ext cx="366432" cy="23980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3F33D3F4-0BDB-4EA9-9775-028733C8A248}"/>
                </a:ext>
              </a:extLst>
            </p:cNvPr>
            <p:cNvCxnSpPr>
              <a:cxnSpLocks/>
              <a:stCxn id="133" idx="6"/>
              <a:endCxn id="138" idx="2"/>
            </p:cNvCxnSpPr>
            <p:nvPr/>
          </p:nvCxnSpPr>
          <p:spPr bwMode="auto">
            <a:xfrm>
              <a:off x="4575203" y="1991914"/>
              <a:ext cx="366432" cy="69022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5" name="直接箭头连接符 144">
              <a:extLst>
                <a:ext uri="{FF2B5EF4-FFF2-40B4-BE49-F238E27FC236}">
                  <a16:creationId xmlns:a16="http://schemas.microsoft.com/office/drawing/2014/main" id="{0EE1635A-4A43-400D-A5CA-4AC2815674EA}"/>
                </a:ext>
              </a:extLst>
            </p:cNvPr>
            <p:cNvCxnSpPr>
              <a:cxnSpLocks/>
              <a:stCxn id="134" idx="6"/>
              <a:endCxn id="136" idx="2"/>
            </p:cNvCxnSpPr>
            <p:nvPr/>
          </p:nvCxnSpPr>
          <p:spPr bwMode="auto">
            <a:xfrm flipV="1">
              <a:off x="4575203" y="1787653"/>
              <a:ext cx="366432" cy="66949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6" name="直接箭头连接符 145">
              <a:extLst>
                <a:ext uri="{FF2B5EF4-FFF2-40B4-BE49-F238E27FC236}">
                  <a16:creationId xmlns:a16="http://schemas.microsoft.com/office/drawing/2014/main" id="{1A2D879F-5098-4C2F-B243-8E4CAFD52263}"/>
                </a:ext>
              </a:extLst>
            </p:cNvPr>
            <p:cNvCxnSpPr>
              <a:cxnSpLocks/>
              <a:stCxn id="134" idx="6"/>
              <a:endCxn id="137" idx="2"/>
            </p:cNvCxnSpPr>
            <p:nvPr/>
          </p:nvCxnSpPr>
          <p:spPr bwMode="auto">
            <a:xfrm flipV="1">
              <a:off x="4575203" y="2231722"/>
              <a:ext cx="366432" cy="22542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A762384B-D8D8-4BE8-99FA-0088725BEA4F}"/>
                </a:ext>
              </a:extLst>
            </p:cNvPr>
            <p:cNvCxnSpPr>
              <a:cxnSpLocks/>
              <a:stCxn id="134" idx="6"/>
              <a:endCxn id="138" idx="2"/>
            </p:cNvCxnSpPr>
            <p:nvPr/>
          </p:nvCxnSpPr>
          <p:spPr bwMode="auto">
            <a:xfrm>
              <a:off x="4575203" y="2457144"/>
              <a:ext cx="366432" cy="22499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8" name="直接箭头连接符 147">
              <a:extLst>
                <a:ext uri="{FF2B5EF4-FFF2-40B4-BE49-F238E27FC236}">
                  <a16:creationId xmlns:a16="http://schemas.microsoft.com/office/drawing/2014/main" id="{A18B58C3-FCA6-4DE2-B273-124B0CC4D3EB}"/>
                </a:ext>
              </a:extLst>
            </p:cNvPr>
            <p:cNvCxnSpPr>
              <a:cxnSpLocks/>
              <a:stCxn id="135" idx="6"/>
              <a:endCxn id="136" idx="2"/>
            </p:cNvCxnSpPr>
            <p:nvPr/>
          </p:nvCxnSpPr>
          <p:spPr bwMode="auto">
            <a:xfrm flipV="1">
              <a:off x="4575203" y="1787653"/>
              <a:ext cx="366432" cy="1108269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7F0D339E-6BC8-4289-B876-3049E98829A4}"/>
                </a:ext>
              </a:extLst>
            </p:cNvPr>
            <p:cNvCxnSpPr>
              <a:cxnSpLocks/>
              <a:stCxn id="135" idx="6"/>
              <a:endCxn id="137" idx="2"/>
            </p:cNvCxnSpPr>
            <p:nvPr/>
          </p:nvCxnSpPr>
          <p:spPr bwMode="auto">
            <a:xfrm flipV="1">
              <a:off x="4575203" y="2231722"/>
              <a:ext cx="366432" cy="664200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0" name="直接箭头连接符 149">
              <a:extLst>
                <a:ext uri="{FF2B5EF4-FFF2-40B4-BE49-F238E27FC236}">
                  <a16:creationId xmlns:a16="http://schemas.microsoft.com/office/drawing/2014/main" id="{AA7777B5-5324-4F60-AA9E-6E5F4D8AB384}"/>
                </a:ext>
              </a:extLst>
            </p:cNvPr>
            <p:cNvCxnSpPr>
              <a:cxnSpLocks/>
              <a:stCxn id="135" idx="6"/>
              <a:endCxn id="138" idx="2"/>
            </p:cNvCxnSpPr>
            <p:nvPr/>
          </p:nvCxnSpPr>
          <p:spPr bwMode="auto">
            <a:xfrm flipV="1">
              <a:off x="4575203" y="2682137"/>
              <a:ext cx="366432" cy="213785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51" name="流程图: 接点 150">
              <a:extLst>
                <a:ext uri="{FF2B5EF4-FFF2-40B4-BE49-F238E27FC236}">
                  <a16:creationId xmlns:a16="http://schemas.microsoft.com/office/drawing/2014/main" id="{F4C78644-9B45-49BD-986B-C672051A5907}"/>
                </a:ext>
              </a:extLst>
            </p:cNvPr>
            <p:cNvSpPr/>
            <p:nvPr/>
          </p:nvSpPr>
          <p:spPr>
            <a:xfrm>
              <a:off x="5614047" y="1841379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流程图: 接点 151">
              <a:extLst>
                <a:ext uri="{FF2B5EF4-FFF2-40B4-BE49-F238E27FC236}">
                  <a16:creationId xmlns:a16="http://schemas.microsoft.com/office/drawing/2014/main" id="{D067E78E-2644-4C54-9769-086B134C5AF7}"/>
                </a:ext>
              </a:extLst>
            </p:cNvPr>
            <p:cNvSpPr/>
            <p:nvPr/>
          </p:nvSpPr>
          <p:spPr>
            <a:xfrm>
              <a:off x="5620397" y="2301382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直接箭头连接符 152">
              <a:extLst>
                <a:ext uri="{FF2B5EF4-FFF2-40B4-BE49-F238E27FC236}">
                  <a16:creationId xmlns:a16="http://schemas.microsoft.com/office/drawing/2014/main" id="{D7C8436E-D1A6-48A7-99BE-D4360804F34C}"/>
                </a:ext>
              </a:extLst>
            </p:cNvPr>
            <p:cNvCxnSpPr>
              <a:cxnSpLocks/>
              <a:stCxn id="136" idx="6"/>
              <a:endCxn id="151" idx="2"/>
            </p:cNvCxnSpPr>
            <p:nvPr/>
          </p:nvCxnSpPr>
          <p:spPr bwMode="auto">
            <a:xfrm>
              <a:off x="5300223" y="1787653"/>
              <a:ext cx="313824" cy="22853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4" name="直接箭头连接符 153">
              <a:extLst>
                <a:ext uri="{FF2B5EF4-FFF2-40B4-BE49-F238E27FC236}">
                  <a16:creationId xmlns:a16="http://schemas.microsoft.com/office/drawing/2014/main" id="{4D92D726-B23C-458F-BF6C-FE2B283A3500}"/>
                </a:ext>
              </a:extLst>
            </p:cNvPr>
            <p:cNvCxnSpPr>
              <a:cxnSpLocks/>
              <a:stCxn id="136" idx="6"/>
              <a:endCxn id="152" idx="2"/>
            </p:cNvCxnSpPr>
            <p:nvPr/>
          </p:nvCxnSpPr>
          <p:spPr bwMode="auto">
            <a:xfrm>
              <a:off x="5300223" y="1787653"/>
              <a:ext cx="320174" cy="68854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5" name="直接箭头连接符 154">
              <a:extLst>
                <a:ext uri="{FF2B5EF4-FFF2-40B4-BE49-F238E27FC236}">
                  <a16:creationId xmlns:a16="http://schemas.microsoft.com/office/drawing/2014/main" id="{F48CB143-4BDF-4FA3-A62E-416EF2370C81}"/>
                </a:ext>
              </a:extLst>
            </p:cNvPr>
            <p:cNvCxnSpPr>
              <a:cxnSpLocks/>
              <a:stCxn id="137" idx="6"/>
              <a:endCxn id="151" idx="2"/>
            </p:cNvCxnSpPr>
            <p:nvPr/>
          </p:nvCxnSpPr>
          <p:spPr bwMode="auto">
            <a:xfrm flipV="1">
              <a:off x="5300223" y="2016191"/>
              <a:ext cx="313824" cy="21553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6" name="直接箭头连接符 155">
              <a:extLst>
                <a:ext uri="{FF2B5EF4-FFF2-40B4-BE49-F238E27FC236}">
                  <a16:creationId xmlns:a16="http://schemas.microsoft.com/office/drawing/2014/main" id="{6969FA34-3033-407A-B12C-C024F667A9D7}"/>
                </a:ext>
              </a:extLst>
            </p:cNvPr>
            <p:cNvCxnSpPr>
              <a:cxnSpLocks/>
              <a:stCxn id="137" idx="6"/>
              <a:endCxn id="152" idx="2"/>
            </p:cNvCxnSpPr>
            <p:nvPr/>
          </p:nvCxnSpPr>
          <p:spPr bwMode="auto">
            <a:xfrm>
              <a:off x="5300223" y="2231722"/>
              <a:ext cx="320174" cy="24447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7" name="直接箭头连接符 156">
              <a:extLst>
                <a:ext uri="{FF2B5EF4-FFF2-40B4-BE49-F238E27FC236}">
                  <a16:creationId xmlns:a16="http://schemas.microsoft.com/office/drawing/2014/main" id="{C9901CD5-6844-46AF-8F60-40080DCCBB7B}"/>
                </a:ext>
              </a:extLst>
            </p:cNvPr>
            <p:cNvCxnSpPr>
              <a:cxnSpLocks/>
              <a:stCxn id="138" idx="6"/>
              <a:endCxn id="151" idx="2"/>
            </p:cNvCxnSpPr>
            <p:nvPr/>
          </p:nvCxnSpPr>
          <p:spPr bwMode="auto">
            <a:xfrm flipV="1">
              <a:off x="5300223" y="2016191"/>
              <a:ext cx="313824" cy="665946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8" name="直接箭头连接符 157">
              <a:extLst>
                <a:ext uri="{FF2B5EF4-FFF2-40B4-BE49-F238E27FC236}">
                  <a16:creationId xmlns:a16="http://schemas.microsoft.com/office/drawing/2014/main" id="{3FDFC8C8-7770-4B0B-BACE-03B6004A7196}"/>
                </a:ext>
              </a:extLst>
            </p:cNvPr>
            <p:cNvCxnSpPr>
              <a:cxnSpLocks/>
              <a:stCxn id="138" idx="6"/>
              <a:endCxn id="152" idx="2"/>
            </p:cNvCxnSpPr>
            <p:nvPr/>
          </p:nvCxnSpPr>
          <p:spPr bwMode="auto">
            <a:xfrm flipV="1">
              <a:off x="5300223" y="2476194"/>
              <a:ext cx="320174" cy="20594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59" name="流程图: 接点 158">
              <a:extLst>
                <a:ext uri="{FF2B5EF4-FFF2-40B4-BE49-F238E27FC236}">
                  <a16:creationId xmlns:a16="http://schemas.microsoft.com/office/drawing/2014/main" id="{688E8A0D-6DA6-4294-BA0C-7B8693749E7B}"/>
                </a:ext>
              </a:extLst>
            </p:cNvPr>
            <p:cNvSpPr/>
            <p:nvPr/>
          </p:nvSpPr>
          <p:spPr>
            <a:xfrm>
              <a:off x="6137777" y="2056910"/>
              <a:ext cx="358588" cy="349623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直接箭头连接符 159">
              <a:extLst>
                <a:ext uri="{FF2B5EF4-FFF2-40B4-BE49-F238E27FC236}">
                  <a16:creationId xmlns:a16="http://schemas.microsoft.com/office/drawing/2014/main" id="{3DD5D9BC-45C4-492D-B4AA-C14F3BD597E2}"/>
                </a:ext>
              </a:extLst>
            </p:cNvPr>
            <p:cNvCxnSpPr>
              <a:cxnSpLocks/>
              <a:stCxn id="151" idx="6"/>
              <a:endCxn id="159" idx="2"/>
            </p:cNvCxnSpPr>
            <p:nvPr/>
          </p:nvCxnSpPr>
          <p:spPr bwMode="auto">
            <a:xfrm>
              <a:off x="5972635" y="2016191"/>
              <a:ext cx="165142" cy="21553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61" name="直接箭头连接符 160">
              <a:extLst>
                <a:ext uri="{FF2B5EF4-FFF2-40B4-BE49-F238E27FC236}">
                  <a16:creationId xmlns:a16="http://schemas.microsoft.com/office/drawing/2014/main" id="{CF352C5C-9CBA-423E-ADE5-6B99257B63A3}"/>
                </a:ext>
              </a:extLst>
            </p:cNvPr>
            <p:cNvCxnSpPr>
              <a:cxnSpLocks/>
              <a:stCxn id="152" idx="6"/>
              <a:endCxn id="159" idx="2"/>
            </p:cNvCxnSpPr>
            <p:nvPr/>
          </p:nvCxnSpPr>
          <p:spPr bwMode="auto">
            <a:xfrm flipV="1">
              <a:off x="5978985" y="2231722"/>
              <a:ext cx="158792" cy="24447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D0C4F294-8877-4D33-9FC1-D0827ED72E06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H="1" flipV="1">
              <a:off x="5439499" y="2789029"/>
              <a:ext cx="677516" cy="1579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2DD9E69-05A0-451D-9C95-B28A84EB7601}"/>
                </a:ext>
              </a:extLst>
            </p:cNvPr>
            <p:cNvSpPr txBox="1"/>
            <p:nvPr/>
          </p:nvSpPr>
          <p:spPr>
            <a:xfrm>
              <a:off x="5557806" y="2946942"/>
              <a:ext cx="1118417" cy="253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Fixed split point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81CDF412-7FBD-4107-B800-F55F0B675247}"/>
                </a:ext>
              </a:extLst>
            </p:cNvPr>
            <p:cNvSpPr txBox="1"/>
            <p:nvPr/>
          </p:nvSpPr>
          <p:spPr>
            <a:xfrm>
              <a:off x="4497529" y="3327365"/>
              <a:ext cx="155767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Complete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145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03A97035-BE09-421F-866A-4BE4C7132959}"/>
              </a:ext>
            </a:extLst>
          </p:cNvPr>
          <p:cNvSpPr/>
          <p:nvPr/>
        </p:nvSpPr>
        <p:spPr>
          <a:xfrm>
            <a:off x="1249121" y="5476865"/>
            <a:ext cx="9647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000000"/>
                </a:solidFill>
              </a:rPr>
              <a:t>Figure. </a:t>
            </a:r>
            <a:r>
              <a:rPr lang="en-US" altLang="zh-CN" b="1" kern="0" dirty="0">
                <a:solidFill>
                  <a:srgbClr val="000000"/>
                </a:solidFill>
                <a:latin typeface="Calibri"/>
                <a:ea typeface="宋体" panose="02010600030101010101" pitchFamily="2" charset="-122"/>
              </a:rPr>
              <a:t>3</a:t>
            </a:r>
            <a:r>
              <a:rPr lang="en-US" altLang="zh-CN" b="1" kern="0" dirty="0">
                <a:solidFill>
                  <a:srgbClr val="000000"/>
                </a:solidFill>
              </a:rPr>
              <a:t> </a:t>
            </a:r>
            <a:r>
              <a:rPr lang="en-US" altLang="zh-CN" kern="0" dirty="0">
                <a:solidFill>
                  <a:srgbClr val="000000"/>
                </a:solidFill>
              </a:rPr>
              <a:t>Model splitting for the imbalance of computation ability and training samples among vehicles </a:t>
            </a:r>
            <a:r>
              <a:rPr lang="en-US" altLang="zh-CN" kern="0" dirty="0">
                <a:solidFill>
                  <a:srgbClr val="000000"/>
                </a:solidFill>
                <a:latin typeface="Calibri"/>
                <a:ea typeface="宋体" panose="02010600030101010101" pitchFamily="2" charset="-122"/>
              </a:rPr>
              <a:t>.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366E9E0-AC9F-4D65-9A67-E3B131DE4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3" r="25334" b="53368"/>
          <a:stretch/>
        </p:blipFill>
        <p:spPr>
          <a:xfrm>
            <a:off x="5665578" y="280731"/>
            <a:ext cx="1159931" cy="1965834"/>
          </a:xfrm>
          <a:prstGeom prst="rect">
            <a:avLst/>
          </a:prstGeom>
        </p:spPr>
      </p:pic>
      <p:pic>
        <p:nvPicPr>
          <p:cNvPr id="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88ACF978-28AB-4F74-B913-C1C528D19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259" y="3252237"/>
            <a:ext cx="1298226" cy="47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ADC8AAD2-8854-4C14-8909-24AE94501CBE}"/>
              </a:ext>
            </a:extLst>
          </p:cNvPr>
          <p:cNvGrpSpPr/>
          <p:nvPr/>
        </p:nvGrpSpPr>
        <p:grpSpPr>
          <a:xfrm>
            <a:off x="2309920" y="2528133"/>
            <a:ext cx="650162" cy="442077"/>
            <a:chOff x="5478348" y="1341050"/>
            <a:chExt cx="907074" cy="694998"/>
          </a:xfrm>
        </p:grpSpPr>
        <p:sp>
          <p:nvSpPr>
            <p:cNvPr id="339" name="椭圆 338">
              <a:extLst>
                <a:ext uri="{FF2B5EF4-FFF2-40B4-BE49-F238E27FC236}">
                  <a16:creationId xmlns:a16="http://schemas.microsoft.com/office/drawing/2014/main" id="{10A3CCC6-A7A1-48FB-B034-E347FB15CA84}"/>
                </a:ext>
              </a:extLst>
            </p:cNvPr>
            <p:cNvSpPr/>
            <p:nvPr/>
          </p:nvSpPr>
          <p:spPr bwMode="auto">
            <a:xfrm rot="16200000" flipV="1">
              <a:off x="6280154" y="1701936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0" name="椭圆 339">
              <a:extLst>
                <a:ext uri="{FF2B5EF4-FFF2-40B4-BE49-F238E27FC236}">
                  <a16:creationId xmlns:a16="http://schemas.microsoft.com/office/drawing/2014/main" id="{4237724A-AF17-495A-88AE-A8EB5DEB7FA0}"/>
                </a:ext>
              </a:extLst>
            </p:cNvPr>
            <p:cNvSpPr/>
            <p:nvPr/>
          </p:nvSpPr>
          <p:spPr bwMode="auto">
            <a:xfrm rot="16200000" flipV="1">
              <a:off x="6277961" y="1554562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1" name="椭圆 340">
              <a:extLst>
                <a:ext uri="{FF2B5EF4-FFF2-40B4-BE49-F238E27FC236}">
                  <a16:creationId xmlns:a16="http://schemas.microsoft.com/office/drawing/2014/main" id="{BF7E5135-C3E9-4EB4-8DEF-1DA01395DAA1}"/>
                </a:ext>
              </a:extLst>
            </p:cNvPr>
            <p:cNvSpPr/>
            <p:nvPr/>
          </p:nvSpPr>
          <p:spPr bwMode="auto">
            <a:xfrm rot="16200000" flipV="1">
              <a:off x="6042834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2" name="椭圆 341">
              <a:extLst>
                <a:ext uri="{FF2B5EF4-FFF2-40B4-BE49-F238E27FC236}">
                  <a16:creationId xmlns:a16="http://schemas.microsoft.com/office/drawing/2014/main" id="{2BD9818F-B037-4787-BB19-2C03EB1266F9}"/>
                </a:ext>
              </a:extLst>
            </p:cNvPr>
            <p:cNvSpPr/>
            <p:nvPr/>
          </p:nvSpPr>
          <p:spPr bwMode="auto">
            <a:xfrm rot="16200000" flipV="1">
              <a:off x="6042834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3" name="椭圆 342">
              <a:extLst>
                <a:ext uri="{FF2B5EF4-FFF2-40B4-BE49-F238E27FC236}">
                  <a16:creationId xmlns:a16="http://schemas.microsoft.com/office/drawing/2014/main" id="{FE0ABA2E-420F-4CCE-AFD6-EE4E70855270}"/>
                </a:ext>
              </a:extLst>
            </p:cNvPr>
            <p:cNvSpPr/>
            <p:nvPr/>
          </p:nvSpPr>
          <p:spPr bwMode="auto">
            <a:xfrm rot="16200000" flipV="1">
              <a:off x="6040641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4" name="椭圆 343">
              <a:extLst>
                <a:ext uri="{FF2B5EF4-FFF2-40B4-BE49-F238E27FC236}">
                  <a16:creationId xmlns:a16="http://schemas.microsoft.com/office/drawing/2014/main" id="{9E3D6A2E-8A32-44ED-A554-CBD8949FA0CA}"/>
                </a:ext>
              </a:extLst>
            </p:cNvPr>
            <p:cNvSpPr/>
            <p:nvPr/>
          </p:nvSpPr>
          <p:spPr bwMode="auto">
            <a:xfrm rot="16200000" flipV="1">
              <a:off x="6040641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5" name="椭圆 344">
              <a:extLst>
                <a:ext uri="{FF2B5EF4-FFF2-40B4-BE49-F238E27FC236}">
                  <a16:creationId xmlns:a16="http://schemas.microsoft.com/office/drawing/2014/main" id="{9E537EBA-4CA4-40F0-84FE-9C85D660CEA7}"/>
                </a:ext>
              </a:extLst>
            </p:cNvPr>
            <p:cNvSpPr/>
            <p:nvPr/>
          </p:nvSpPr>
          <p:spPr bwMode="auto">
            <a:xfrm rot="16200000" flipV="1">
              <a:off x="6040641" y="134105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6" name="椭圆 345">
              <a:extLst>
                <a:ext uri="{FF2B5EF4-FFF2-40B4-BE49-F238E27FC236}">
                  <a16:creationId xmlns:a16="http://schemas.microsoft.com/office/drawing/2014/main" id="{37F95C39-0E56-4D25-A696-5054FB807FB7}"/>
                </a:ext>
              </a:extLst>
            </p:cNvPr>
            <p:cNvSpPr/>
            <p:nvPr/>
          </p:nvSpPr>
          <p:spPr bwMode="auto">
            <a:xfrm rot="16200000" flipV="1">
              <a:off x="5713169" y="13412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7" name="椭圆 346">
              <a:extLst>
                <a:ext uri="{FF2B5EF4-FFF2-40B4-BE49-F238E27FC236}">
                  <a16:creationId xmlns:a16="http://schemas.microsoft.com/office/drawing/2014/main" id="{FD6EAA08-1210-46B6-9738-2949F3BC6C1D}"/>
                </a:ext>
              </a:extLst>
            </p:cNvPr>
            <p:cNvSpPr/>
            <p:nvPr/>
          </p:nvSpPr>
          <p:spPr bwMode="auto">
            <a:xfrm rot="16200000" flipV="1">
              <a:off x="5713169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" name="椭圆 347">
              <a:extLst>
                <a:ext uri="{FF2B5EF4-FFF2-40B4-BE49-F238E27FC236}">
                  <a16:creationId xmlns:a16="http://schemas.microsoft.com/office/drawing/2014/main" id="{8EAE8FC0-676C-4B96-A61D-14CAA8D2A4FB}"/>
                </a:ext>
              </a:extLst>
            </p:cNvPr>
            <p:cNvSpPr/>
            <p:nvPr/>
          </p:nvSpPr>
          <p:spPr bwMode="auto">
            <a:xfrm rot="16200000" flipV="1">
              <a:off x="5713169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9" name="椭圆 348">
              <a:extLst>
                <a:ext uri="{FF2B5EF4-FFF2-40B4-BE49-F238E27FC236}">
                  <a16:creationId xmlns:a16="http://schemas.microsoft.com/office/drawing/2014/main" id="{3D2D984C-DB55-4837-9DCF-E001958FF64A}"/>
                </a:ext>
              </a:extLst>
            </p:cNvPr>
            <p:cNvSpPr/>
            <p:nvPr/>
          </p:nvSpPr>
          <p:spPr bwMode="auto">
            <a:xfrm rot="16200000" flipV="1">
              <a:off x="5710976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0" name="椭圆 349">
              <a:extLst>
                <a:ext uri="{FF2B5EF4-FFF2-40B4-BE49-F238E27FC236}">
                  <a16:creationId xmlns:a16="http://schemas.microsoft.com/office/drawing/2014/main" id="{BDCF2AE7-1D50-47AD-A04C-4562C2A1F76B}"/>
                </a:ext>
              </a:extLst>
            </p:cNvPr>
            <p:cNvSpPr/>
            <p:nvPr/>
          </p:nvSpPr>
          <p:spPr bwMode="auto">
            <a:xfrm rot="16200000" flipV="1">
              <a:off x="5710976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1" name="椭圆 350">
              <a:extLst>
                <a:ext uri="{FF2B5EF4-FFF2-40B4-BE49-F238E27FC236}">
                  <a16:creationId xmlns:a16="http://schemas.microsoft.com/office/drawing/2014/main" id="{12E22843-62EB-43D4-BFBA-320442A4DE17}"/>
                </a:ext>
              </a:extLst>
            </p:cNvPr>
            <p:cNvSpPr/>
            <p:nvPr/>
          </p:nvSpPr>
          <p:spPr bwMode="auto">
            <a:xfrm rot="16200000" flipV="1">
              <a:off x="5480541" y="184863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2" name="椭圆 351">
              <a:extLst>
                <a:ext uri="{FF2B5EF4-FFF2-40B4-BE49-F238E27FC236}">
                  <a16:creationId xmlns:a16="http://schemas.microsoft.com/office/drawing/2014/main" id="{4A30E29B-5DFC-43B3-9A1F-3861145036B7}"/>
                </a:ext>
              </a:extLst>
            </p:cNvPr>
            <p:cNvSpPr/>
            <p:nvPr/>
          </p:nvSpPr>
          <p:spPr bwMode="auto">
            <a:xfrm rot="16200000" flipV="1">
              <a:off x="5478348" y="1701258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3" name="椭圆 352">
              <a:extLst>
                <a:ext uri="{FF2B5EF4-FFF2-40B4-BE49-F238E27FC236}">
                  <a16:creationId xmlns:a16="http://schemas.microsoft.com/office/drawing/2014/main" id="{13E2F703-BF5B-4EC3-A121-68A46992B4C1}"/>
                </a:ext>
              </a:extLst>
            </p:cNvPr>
            <p:cNvSpPr/>
            <p:nvPr/>
          </p:nvSpPr>
          <p:spPr bwMode="auto">
            <a:xfrm rot="16200000" flipV="1">
              <a:off x="5478348" y="155388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4" name="椭圆 353">
              <a:extLst>
                <a:ext uri="{FF2B5EF4-FFF2-40B4-BE49-F238E27FC236}">
                  <a16:creationId xmlns:a16="http://schemas.microsoft.com/office/drawing/2014/main" id="{DD27470E-AF33-4B06-A9C1-1608B49E88F6}"/>
                </a:ext>
              </a:extLst>
            </p:cNvPr>
            <p:cNvSpPr/>
            <p:nvPr/>
          </p:nvSpPr>
          <p:spPr bwMode="auto">
            <a:xfrm rot="16200000" flipV="1">
              <a:off x="5478348" y="1406509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5" name="椭圆 354">
              <a:extLst>
                <a:ext uri="{FF2B5EF4-FFF2-40B4-BE49-F238E27FC236}">
                  <a16:creationId xmlns:a16="http://schemas.microsoft.com/office/drawing/2014/main" id="{283C025F-8C6B-46EE-8E6A-D8776E1291F9}"/>
                </a:ext>
              </a:extLst>
            </p:cNvPr>
            <p:cNvSpPr/>
            <p:nvPr/>
          </p:nvSpPr>
          <p:spPr bwMode="auto">
            <a:xfrm rot="16200000" flipV="1">
              <a:off x="5962547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6" name="椭圆 355">
              <a:extLst>
                <a:ext uri="{FF2B5EF4-FFF2-40B4-BE49-F238E27FC236}">
                  <a16:creationId xmlns:a16="http://schemas.microsoft.com/office/drawing/2014/main" id="{A296EB51-95F7-4175-9EA6-BC194F10813C}"/>
                </a:ext>
              </a:extLst>
            </p:cNvPr>
            <p:cNvSpPr/>
            <p:nvPr/>
          </p:nvSpPr>
          <p:spPr bwMode="auto">
            <a:xfrm rot="16200000" flipV="1">
              <a:off x="5918203" y="197189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7" name="椭圆 356">
              <a:extLst>
                <a:ext uri="{FF2B5EF4-FFF2-40B4-BE49-F238E27FC236}">
                  <a16:creationId xmlns:a16="http://schemas.microsoft.com/office/drawing/2014/main" id="{2B953DD1-3464-4F28-AD4E-229DF37520A3}"/>
                </a:ext>
              </a:extLst>
            </p:cNvPr>
            <p:cNvSpPr/>
            <p:nvPr/>
          </p:nvSpPr>
          <p:spPr bwMode="auto">
            <a:xfrm rot="16200000" flipV="1">
              <a:off x="5873860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" name="椭圆 357">
              <a:extLst>
                <a:ext uri="{FF2B5EF4-FFF2-40B4-BE49-F238E27FC236}">
                  <a16:creationId xmlns:a16="http://schemas.microsoft.com/office/drawing/2014/main" id="{C6FF5EF3-8D3D-461E-82C5-19FC94AB71DB}"/>
                </a:ext>
              </a:extLst>
            </p:cNvPr>
            <p:cNvSpPr/>
            <p:nvPr/>
          </p:nvSpPr>
          <p:spPr bwMode="auto">
            <a:xfrm rot="16200000" flipV="1">
              <a:off x="5962547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9" name="椭圆 358">
              <a:extLst>
                <a:ext uri="{FF2B5EF4-FFF2-40B4-BE49-F238E27FC236}">
                  <a16:creationId xmlns:a16="http://schemas.microsoft.com/office/drawing/2014/main" id="{FBDF6D7A-8962-4DB4-BAF9-4CC4DCAD16CE}"/>
                </a:ext>
              </a:extLst>
            </p:cNvPr>
            <p:cNvSpPr/>
            <p:nvPr/>
          </p:nvSpPr>
          <p:spPr bwMode="auto">
            <a:xfrm rot="16200000" flipV="1">
              <a:off x="5918203" y="1824714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0" name="椭圆 359">
              <a:extLst>
                <a:ext uri="{FF2B5EF4-FFF2-40B4-BE49-F238E27FC236}">
                  <a16:creationId xmlns:a16="http://schemas.microsoft.com/office/drawing/2014/main" id="{FEA1C724-71C2-4E14-882C-52F0D356BB4F}"/>
                </a:ext>
              </a:extLst>
            </p:cNvPr>
            <p:cNvSpPr/>
            <p:nvPr/>
          </p:nvSpPr>
          <p:spPr bwMode="auto">
            <a:xfrm rot="16200000" flipV="1">
              <a:off x="5873860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1" name="椭圆 360">
              <a:extLst>
                <a:ext uri="{FF2B5EF4-FFF2-40B4-BE49-F238E27FC236}">
                  <a16:creationId xmlns:a16="http://schemas.microsoft.com/office/drawing/2014/main" id="{57B62312-750C-4226-AA35-B4FBA1447C0F}"/>
                </a:ext>
              </a:extLst>
            </p:cNvPr>
            <p:cNvSpPr/>
            <p:nvPr/>
          </p:nvSpPr>
          <p:spPr bwMode="auto">
            <a:xfrm rot="16200000" flipV="1">
              <a:off x="5962547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2" name="椭圆 361">
              <a:extLst>
                <a:ext uri="{FF2B5EF4-FFF2-40B4-BE49-F238E27FC236}">
                  <a16:creationId xmlns:a16="http://schemas.microsoft.com/office/drawing/2014/main" id="{3A375EA4-25EF-4842-BB43-698A10F41076}"/>
                </a:ext>
              </a:extLst>
            </p:cNvPr>
            <p:cNvSpPr/>
            <p:nvPr/>
          </p:nvSpPr>
          <p:spPr bwMode="auto">
            <a:xfrm rot="16200000" flipV="1">
              <a:off x="5918203" y="167714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3" name="椭圆 362">
              <a:extLst>
                <a:ext uri="{FF2B5EF4-FFF2-40B4-BE49-F238E27FC236}">
                  <a16:creationId xmlns:a16="http://schemas.microsoft.com/office/drawing/2014/main" id="{375BEC40-1279-4FD6-9559-6E2014A44196}"/>
                </a:ext>
              </a:extLst>
            </p:cNvPr>
            <p:cNvSpPr/>
            <p:nvPr/>
          </p:nvSpPr>
          <p:spPr bwMode="auto">
            <a:xfrm rot="16200000" flipV="1">
              <a:off x="5873860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4" name="椭圆 363">
              <a:extLst>
                <a:ext uri="{FF2B5EF4-FFF2-40B4-BE49-F238E27FC236}">
                  <a16:creationId xmlns:a16="http://schemas.microsoft.com/office/drawing/2014/main" id="{9FAB25AB-9B8F-4CCF-9A04-BE6C89F1187E}"/>
                </a:ext>
              </a:extLst>
            </p:cNvPr>
            <p:cNvSpPr/>
            <p:nvPr/>
          </p:nvSpPr>
          <p:spPr bwMode="auto">
            <a:xfrm rot="16200000" flipV="1">
              <a:off x="5962547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5" name="椭圆 364">
              <a:extLst>
                <a:ext uri="{FF2B5EF4-FFF2-40B4-BE49-F238E27FC236}">
                  <a16:creationId xmlns:a16="http://schemas.microsoft.com/office/drawing/2014/main" id="{564C6964-ABC5-4BEF-870E-CE5E879F17A5}"/>
                </a:ext>
              </a:extLst>
            </p:cNvPr>
            <p:cNvSpPr/>
            <p:nvPr/>
          </p:nvSpPr>
          <p:spPr bwMode="auto">
            <a:xfrm rot="16200000" flipV="1">
              <a:off x="5918203" y="1529965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6" name="椭圆 365">
              <a:extLst>
                <a:ext uri="{FF2B5EF4-FFF2-40B4-BE49-F238E27FC236}">
                  <a16:creationId xmlns:a16="http://schemas.microsoft.com/office/drawing/2014/main" id="{7DAD4887-83D7-450C-99A2-D356AA432C3B}"/>
                </a:ext>
              </a:extLst>
            </p:cNvPr>
            <p:cNvSpPr/>
            <p:nvPr/>
          </p:nvSpPr>
          <p:spPr bwMode="auto">
            <a:xfrm rot="16200000" flipV="1">
              <a:off x="5873860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7" name="椭圆 366">
              <a:extLst>
                <a:ext uri="{FF2B5EF4-FFF2-40B4-BE49-F238E27FC236}">
                  <a16:creationId xmlns:a16="http://schemas.microsoft.com/office/drawing/2014/main" id="{2A64B09E-8B8C-432C-A820-8EF29D0D8511}"/>
                </a:ext>
              </a:extLst>
            </p:cNvPr>
            <p:cNvSpPr/>
            <p:nvPr/>
          </p:nvSpPr>
          <p:spPr bwMode="auto">
            <a:xfrm rot="16200000" flipV="1">
              <a:off x="5962547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" name="椭圆 367">
              <a:extLst>
                <a:ext uri="{FF2B5EF4-FFF2-40B4-BE49-F238E27FC236}">
                  <a16:creationId xmlns:a16="http://schemas.microsoft.com/office/drawing/2014/main" id="{9ABF14AC-5F33-4236-9813-377E8BAADF4F}"/>
                </a:ext>
              </a:extLst>
            </p:cNvPr>
            <p:cNvSpPr/>
            <p:nvPr/>
          </p:nvSpPr>
          <p:spPr bwMode="auto">
            <a:xfrm rot="16200000" flipV="1">
              <a:off x="5918203" y="13825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9" name="椭圆 368">
              <a:extLst>
                <a:ext uri="{FF2B5EF4-FFF2-40B4-BE49-F238E27FC236}">
                  <a16:creationId xmlns:a16="http://schemas.microsoft.com/office/drawing/2014/main" id="{AF1944BC-30D5-49C9-A628-B640A1C620E8}"/>
                </a:ext>
              </a:extLst>
            </p:cNvPr>
            <p:cNvSpPr/>
            <p:nvPr/>
          </p:nvSpPr>
          <p:spPr bwMode="auto">
            <a:xfrm rot="16200000" flipV="1">
              <a:off x="5873860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370" name="直接箭头连接符 369">
              <a:extLst>
                <a:ext uri="{FF2B5EF4-FFF2-40B4-BE49-F238E27FC236}">
                  <a16:creationId xmlns:a16="http://schemas.microsoft.com/office/drawing/2014/main" id="{054ECD21-7963-4654-99B2-FDFA76E99213}"/>
                </a:ext>
              </a:extLst>
            </p:cNvPr>
            <p:cNvCxnSpPr>
              <a:stCxn id="351" idx="0"/>
              <a:endCxn id="347" idx="4"/>
            </p:cNvCxnSpPr>
            <p:nvPr/>
          </p:nvCxnSpPr>
          <p:spPr>
            <a:xfrm>
              <a:off x="5585809" y="190126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1" name="直接箭头连接符 370">
              <a:extLst>
                <a:ext uri="{FF2B5EF4-FFF2-40B4-BE49-F238E27FC236}">
                  <a16:creationId xmlns:a16="http://schemas.microsoft.com/office/drawing/2014/main" id="{9856ABB4-634C-49E1-AE8D-6A58826D7E6C}"/>
                </a:ext>
              </a:extLst>
            </p:cNvPr>
            <p:cNvCxnSpPr>
              <a:stCxn id="352" idx="0"/>
              <a:endCxn id="348" idx="4"/>
            </p:cNvCxnSpPr>
            <p:nvPr/>
          </p:nvCxnSpPr>
          <p:spPr>
            <a:xfrm>
              <a:off x="5583616" y="1753892"/>
              <a:ext cx="129553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2" name="直接箭头连接符 371">
              <a:extLst>
                <a:ext uri="{FF2B5EF4-FFF2-40B4-BE49-F238E27FC236}">
                  <a16:creationId xmlns:a16="http://schemas.microsoft.com/office/drawing/2014/main" id="{DF7E8F33-2DEF-4726-B2C6-E80365DA0F60}"/>
                </a:ext>
              </a:extLst>
            </p:cNvPr>
            <p:cNvCxnSpPr>
              <a:stCxn id="353" idx="0"/>
              <a:endCxn id="349" idx="4"/>
            </p:cNvCxnSpPr>
            <p:nvPr/>
          </p:nvCxnSpPr>
          <p:spPr>
            <a:xfrm>
              <a:off x="5583616" y="160651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3" name="直接箭头连接符 372">
              <a:extLst>
                <a:ext uri="{FF2B5EF4-FFF2-40B4-BE49-F238E27FC236}">
                  <a16:creationId xmlns:a16="http://schemas.microsoft.com/office/drawing/2014/main" id="{4DFAB60F-8720-49D7-935D-E1F11BFEF79F}"/>
                </a:ext>
              </a:extLst>
            </p:cNvPr>
            <p:cNvCxnSpPr>
              <a:stCxn id="354" idx="0"/>
              <a:endCxn id="350" idx="4"/>
            </p:cNvCxnSpPr>
            <p:nvPr/>
          </p:nvCxnSpPr>
          <p:spPr>
            <a:xfrm>
              <a:off x="5583616" y="1459142"/>
              <a:ext cx="127360" cy="8214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4" name="直接箭头连接符 373">
              <a:extLst>
                <a:ext uri="{FF2B5EF4-FFF2-40B4-BE49-F238E27FC236}">
                  <a16:creationId xmlns:a16="http://schemas.microsoft.com/office/drawing/2014/main" id="{6EE6EFB5-AD69-4F8A-8A3C-9EDAC6CD770A}"/>
                </a:ext>
              </a:extLst>
            </p:cNvPr>
            <p:cNvCxnSpPr>
              <a:stCxn id="351" idx="0"/>
              <a:endCxn id="348" idx="4"/>
            </p:cNvCxnSpPr>
            <p:nvPr/>
          </p:nvCxnSpPr>
          <p:spPr>
            <a:xfrm flipV="1">
              <a:off x="5585809" y="183603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5" name="直接箭头连接符 374">
              <a:extLst>
                <a:ext uri="{FF2B5EF4-FFF2-40B4-BE49-F238E27FC236}">
                  <a16:creationId xmlns:a16="http://schemas.microsoft.com/office/drawing/2014/main" id="{0594F986-C70E-4E89-AAF7-14E3906D2966}"/>
                </a:ext>
              </a:extLst>
            </p:cNvPr>
            <p:cNvCxnSpPr>
              <a:stCxn id="351" idx="0"/>
              <a:endCxn id="349" idx="4"/>
            </p:cNvCxnSpPr>
            <p:nvPr/>
          </p:nvCxnSpPr>
          <p:spPr>
            <a:xfrm flipV="1">
              <a:off x="5585809" y="1688664"/>
              <a:ext cx="125167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6" name="直接箭头连接符 375">
              <a:extLst>
                <a:ext uri="{FF2B5EF4-FFF2-40B4-BE49-F238E27FC236}">
                  <a16:creationId xmlns:a16="http://schemas.microsoft.com/office/drawing/2014/main" id="{372E05C7-5C69-4D1D-A98D-511281CE60A2}"/>
                </a:ext>
              </a:extLst>
            </p:cNvPr>
            <p:cNvCxnSpPr>
              <a:stCxn id="351" idx="0"/>
              <a:endCxn id="350" idx="4"/>
            </p:cNvCxnSpPr>
            <p:nvPr/>
          </p:nvCxnSpPr>
          <p:spPr>
            <a:xfrm flipV="1">
              <a:off x="5585809" y="1541289"/>
              <a:ext cx="125167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7" name="直接箭头连接符 376">
              <a:extLst>
                <a:ext uri="{FF2B5EF4-FFF2-40B4-BE49-F238E27FC236}">
                  <a16:creationId xmlns:a16="http://schemas.microsoft.com/office/drawing/2014/main" id="{2FAA7A5A-1508-4D4D-A90B-ECEE89C1AC0C}"/>
                </a:ext>
              </a:extLst>
            </p:cNvPr>
            <p:cNvCxnSpPr>
              <a:stCxn id="351" idx="0"/>
              <a:endCxn id="346" idx="4"/>
            </p:cNvCxnSpPr>
            <p:nvPr/>
          </p:nvCxnSpPr>
          <p:spPr>
            <a:xfrm flipV="1">
              <a:off x="5585809" y="1393914"/>
              <a:ext cx="127360" cy="50735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8" name="直接箭头连接符 377">
              <a:extLst>
                <a:ext uri="{FF2B5EF4-FFF2-40B4-BE49-F238E27FC236}">
                  <a16:creationId xmlns:a16="http://schemas.microsoft.com/office/drawing/2014/main" id="{B2EA1D36-C5BA-412D-8A45-9143CD21C16F}"/>
                </a:ext>
              </a:extLst>
            </p:cNvPr>
            <p:cNvCxnSpPr>
              <a:stCxn id="352" idx="0"/>
              <a:endCxn id="349" idx="4"/>
            </p:cNvCxnSpPr>
            <p:nvPr/>
          </p:nvCxnSpPr>
          <p:spPr>
            <a:xfrm flipV="1">
              <a:off x="5583616" y="1688664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9" name="直接箭头连接符 378">
              <a:extLst>
                <a:ext uri="{FF2B5EF4-FFF2-40B4-BE49-F238E27FC236}">
                  <a16:creationId xmlns:a16="http://schemas.microsoft.com/office/drawing/2014/main" id="{0BA1C3DD-F153-449D-B8F7-C34D45C39AE0}"/>
                </a:ext>
              </a:extLst>
            </p:cNvPr>
            <p:cNvCxnSpPr>
              <a:stCxn id="352" idx="0"/>
              <a:endCxn id="350" idx="4"/>
            </p:cNvCxnSpPr>
            <p:nvPr/>
          </p:nvCxnSpPr>
          <p:spPr>
            <a:xfrm flipV="1">
              <a:off x="5583616" y="1541289"/>
              <a:ext cx="127360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0" name="直接箭头连接符 379">
              <a:extLst>
                <a:ext uri="{FF2B5EF4-FFF2-40B4-BE49-F238E27FC236}">
                  <a16:creationId xmlns:a16="http://schemas.microsoft.com/office/drawing/2014/main" id="{026F8D80-D405-4B0A-8DB3-6B34FC8CDF01}"/>
                </a:ext>
              </a:extLst>
            </p:cNvPr>
            <p:cNvCxnSpPr>
              <a:stCxn id="352" idx="0"/>
              <a:endCxn id="346" idx="4"/>
            </p:cNvCxnSpPr>
            <p:nvPr/>
          </p:nvCxnSpPr>
          <p:spPr>
            <a:xfrm flipV="1">
              <a:off x="5583616" y="1393914"/>
              <a:ext cx="129553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1" name="直接箭头连接符 380">
              <a:extLst>
                <a:ext uri="{FF2B5EF4-FFF2-40B4-BE49-F238E27FC236}">
                  <a16:creationId xmlns:a16="http://schemas.microsoft.com/office/drawing/2014/main" id="{0CA70650-BD7E-4958-B345-7E65A8A14F82}"/>
                </a:ext>
              </a:extLst>
            </p:cNvPr>
            <p:cNvCxnSpPr>
              <a:stCxn id="353" idx="0"/>
              <a:endCxn id="347" idx="4"/>
            </p:cNvCxnSpPr>
            <p:nvPr/>
          </p:nvCxnSpPr>
          <p:spPr>
            <a:xfrm>
              <a:off x="5583616" y="1606517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2" name="直接箭头连接符 381">
              <a:extLst>
                <a:ext uri="{FF2B5EF4-FFF2-40B4-BE49-F238E27FC236}">
                  <a16:creationId xmlns:a16="http://schemas.microsoft.com/office/drawing/2014/main" id="{A9A836AF-521C-4CF0-857F-C29C9738F7CB}"/>
                </a:ext>
              </a:extLst>
            </p:cNvPr>
            <p:cNvCxnSpPr>
              <a:stCxn id="353" idx="0"/>
              <a:endCxn id="348" idx="4"/>
            </p:cNvCxnSpPr>
            <p:nvPr/>
          </p:nvCxnSpPr>
          <p:spPr>
            <a:xfrm>
              <a:off x="5583616" y="1606517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3" name="直接箭头连接符 382">
              <a:extLst>
                <a:ext uri="{FF2B5EF4-FFF2-40B4-BE49-F238E27FC236}">
                  <a16:creationId xmlns:a16="http://schemas.microsoft.com/office/drawing/2014/main" id="{6883865B-55D6-4D83-90ED-4190AF1EEC07}"/>
                </a:ext>
              </a:extLst>
            </p:cNvPr>
            <p:cNvCxnSpPr>
              <a:stCxn id="352" idx="0"/>
              <a:endCxn id="347" idx="4"/>
            </p:cNvCxnSpPr>
            <p:nvPr/>
          </p:nvCxnSpPr>
          <p:spPr>
            <a:xfrm>
              <a:off x="5583616" y="1753892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4" name="直接箭头连接符 383">
              <a:extLst>
                <a:ext uri="{FF2B5EF4-FFF2-40B4-BE49-F238E27FC236}">
                  <a16:creationId xmlns:a16="http://schemas.microsoft.com/office/drawing/2014/main" id="{7E2E7FA2-F00B-49B3-8626-F150008A0B09}"/>
                </a:ext>
              </a:extLst>
            </p:cNvPr>
            <p:cNvCxnSpPr>
              <a:stCxn id="353" idx="0"/>
              <a:endCxn id="350" idx="4"/>
            </p:cNvCxnSpPr>
            <p:nvPr/>
          </p:nvCxnSpPr>
          <p:spPr>
            <a:xfrm flipV="1">
              <a:off x="5583616" y="154128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5" name="直接箭头连接符 384">
              <a:extLst>
                <a:ext uri="{FF2B5EF4-FFF2-40B4-BE49-F238E27FC236}">
                  <a16:creationId xmlns:a16="http://schemas.microsoft.com/office/drawing/2014/main" id="{1E1C01BD-4725-4859-BDC6-91AA778A4EEC}"/>
                </a:ext>
              </a:extLst>
            </p:cNvPr>
            <p:cNvCxnSpPr>
              <a:stCxn id="353" idx="0"/>
              <a:endCxn id="346" idx="4"/>
            </p:cNvCxnSpPr>
            <p:nvPr/>
          </p:nvCxnSpPr>
          <p:spPr>
            <a:xfrm flipV="1">
              <a:off x="5583616" y="1393914"/>
              <a:ext cx="129553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6" name="直接箭头连接符 385">
              <a:extLst>
                <a:ext uri="{FF2B5EF4-FFF2-40B4-BE49-F238E27FC236}">
                  <a16:creationId xmlns:a16="http://schemas.microsoft.com/office/drawing/2014/main" id="{C05DC08A-423F-4747-B961-BCD955C20543}"/>
                </a:ext>
              </a:extLst>
            </p:cNvPr>
            <p:cNvCxnSpPr>
              <a:stCxn id="354" idx="0"/>
              <a:endCxn id="347" idx="4"/>
            </p:cNvCxnSpPr>
            <p:nvPr/>
          </p:nvCxnSpPr>
          <p:spPr>
            <a:xfrm>
              <a:off x="5583616" y="1459142"/>
              <a:ext cx="129553" cy="52427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7" name="直接箭头连接符 386">
              <a:extLst>
                <a:ext uri="{FF2B5EF4-FFF2-40B4-BE49-F238E27FC236}">
                  <a16:creationId xmlns:a16="http://schemas.microsoft.com/office/drawing/2014/main" id="{C2C8CD01-9B58-4F47-A784-0C1C9EC8A75A}"/>
                </a:ext>
              </a:extLst>
            </p:cNvPr>
            <p:cNvCxnSpPr>
              <a:stCxn id="354" idx="0"/>
              <a:endCxn id="348" idx="4"/>
            </p:cNvCxnSpPr>
            <p:nvPr/>
          </p:nvCxnSpPr>
          <p:spPr>
            <a:xfrm>
              <a:off x="5583616" y="1459142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8" name="直接箭头连接符 387">
              <a:extLst>
                <a:ext uri="{FF2B5EF4-FFF2-40B4-BE49-F238E27FC236}">
                  <a16:creationId xmlns:a16="http://schemas.microsoft.com/office/drawing/2014/main" id="{D029A03E-3CA5-4FE9-8803-0E6CDA7916AF}"/>
                </a:ext>
              </a:extLst>
            </p:cNvPr>
            <p:cNvCxnSpPr>
              <a:stCxn id="354" idx="0"/>
              <a:endCxn id="349" idx="4"/>
            </p:cNvCxnSpPr>
            <p:nvPr/>
          </p:nvCxnSpPr>
          <p:spPr>
            <a:xfrm>
              <a:off x="5583616" y="1459142"/>
              <a:ext cx="127360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9" name="直接箭头连接符 388">
              <a:extLst>
                <a:ext uri="{FF2B5EF4-FFF2-40B4-BE49-F238E27FC236}">
                  <a16:creationId xmlns:a16="http://schemas.microsoft.com/office/drawing/2014/main" id="{11A8E484-729F-48CE-BA1C-E3447E55D191}"/>
                </a:ext>
              </a:extLst>
            </p:cNvPr>
            <p:cNvCxnSpPr>
              <a:stCxn id="354" idx="0"/>
              <a:endCxn id="346" idx="4"/>
            </p:cNvCxnSpPr>
            <p:nvPr/>
          </p:nvCxnSpPr>
          <p:spPr>
            <a:xfrm flipV="1">
              <a:off x="5583616" y="1393914"/>
              <a:ext cx="129553" cy="6522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0" name="直接箭头连接符 389">
              <a:extLst>
                <a:ext uri="{FF2B5EF4-FFF2-40B4-BE49-F238E27FC236}">
                  <a16:creationId xmlns:a16="http://schemas.microsoft.com/office/drawing/2014/main" id="{6ACB490A-99C0-495E-81AC-7576EDCFF4F9}"/>
                </a:ext>
              </a:extLst>
            </p:cNvPr>
            <p:cNvCxnSpPr>
              <a:stCxn id="341" idx="0"/>
              <a:endCxn id="339" idx="4"/>
            </p:cNvCxnSpPr>
            <p:nvPr/>
          </p:nvCxnSpPr>
          <p:spPr>
            <a:xfrm flipV="1">
              <a:off x="6148102" y="1754570"/>
              <a:ext cx="132052" cy="228844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1" name="直接箭头连接符 390">
              <a:extLst>
                <a:ext uri="{FF2B5EF4-FFF2-40B4-BE49-F238E27FC236}">
                  <a16:creationId xmlns:a16="http://schemas.microsoft.com/office/drawing/2014/main" id="{092C1B48-9D3E-479F-A833-B4B3060CBAD4}"/>
                </a:ext>
              </a:extLst>
            </p:cNvPr>
            <p:cNvCxnSpPr>
              <a:stCxn id="341" idx="0"/>
              <a:endCxn id="340" idx="4"/>
            </p:cNvCxnSpPr>
            <p:nvPr/>
          </p:nvCxnSpPr>
          <p:spPr>
            <a:xfrm flipV="1">
              <a:off x="6148102" y="1607195"/>
              <a:ext cx="129860" cy="37621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2" name="直接箭头连接符 391">
              <a:extLst>
                <a:ext uri="{FF2B5EF4-FFF2-40B4-BE49-F238E27FC236}">
                  <a16:creationId xmlns:a16="http://schemas.microsoft.com/office/drawing/2014/main" id="{5AD810CA-A34F-4076-94D2-D91DE4E7A3A6}"/>
                </a:ext>
              </a:extLst>
            </p:cNvPr>
            <p:cNvCxnSpPr>
              <a:stCxn id="342" idx="0"/>
              <a:endCxn id="339" idx="4"/>
            </p:cNvCxnSpPr>
            <p:nvPr/>
          </p:nvCxnSpPr>
          <p:spPr>
            <a:xfrm flipV="1">
              <a:off x="6148102" y="1754570"/>
              <a:ext cx="132052" cy="8146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3" name="直接箭头连接符 392">
              <a:extLst>
                <a:ext uri="{FF2B5EF4-FFF2-40B4-BE49-F238E27FC236}">
                  <a16:creationId xmlns:a16="http://schemas.microsoft.com/office/drawing/2014/main" id="{25A3EF7D-B06B-4470-A981-815954D31E7A}"/>
                </a:ext>
              </a:extLst>
            </p:cNvPr>
            <p:cNvCxnSpPr>
              <a:stCxn id="342" idx="0"/>
              <a:endCxn id="340" idx="4"/>
            </p:cNvCxnSpPr>
            <p:nvPr/>
          </p:nvCxnSpPr>
          <p:spPr>
            <a:xfrm flipV="1">
              <a:off x="6148102" y="1607195"/>
              <a:ext cx="129860" cy="22884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4" name="直接箭头连接符 393">
              <a:extLst>
                <a:ext uri="{FF2B5EF4-FFF2-40B4-BE49-F238E27FC236}">
                  <a16:creationId xmlns:a16="http://schemas.microsoft.com/office/drawing/2014/main" id="{32E5F0D5-A3B9-4680-961F-1328B060B155}"/>
                </a:ext>
              </a:extLst>
            </p:cNvPr>
            <p:cNvCxnSpPr>
              <a:stCxn id="343" idx="0"/>
              <a:endCxn id="339" idx="4"/>
            </p:cNvCxnSpPr>
            <p:nvPr/>
          </p:nvCxnSpPr>
          <p:spPr>
            <a:xfrm>
              <a:off x="6145909" y="1688664"/>
              <a:ext cx="134245" cy="6590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5" name="直接箭头连接符 394">
              <a:extLst>
                <a:ext uri="{FF2B5EF4-FFF2-40B4-BE49-F238E27FC236}">
                  <a16:creationId xmlns:a16="http://schemas.microsoft.com/office/drawing/2014/main" id="{2981BC88-4792-4059-8401-2258549CF8D9}"/>
                </a:ext>
              </a:extLst>
            </p:cNvPr>
            <p:cNvCxnSpPr>
              <a:stCxn id="343" idx="0"/>
              <a:endCxn id="340" idx="4"/>
            </p:cNvCxnSpPr>
            <p:nvPr/>
          </p:nvCxnSpPr>
          <p:spPr>
            <a:xfrm flipV="1">
              <a:off x="6145909" y="1607195"/>
              <a:ext cx="132052" cy="8146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6" name="直接箭头连接符 395">
              <a:extLst>
                <a:ext uri="{FF2B5EF4-FFF2-40B4-BE49-F238E27FC236}">
                  <a16:creationId xmlns:a16="http://schemas.microsoft.com/office/drawing/2014/main" id="{45537C7B-DDFE-4B15-8893-D374FE89C6AB}"/>
                </a:ext>
              </a:extLst>
            </p:cNvPr>
            <p:cNvCxnSpPr>
              <a:stCxn id="344" idx="0"/>
              <a:endCxn id="339" idx="4"/>
            </p:cNvCxnSpPr>
            <p:nvPr/>
          </p:nvCxnSpPr>
          <p:spPr>
            <a:xfrm>
              <a:off x="6145909" y="1541289"/>
              <a:ext cx="134245" cy="213281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7" name="直接箭头连接符 396">
              <a:extLst>
                <a:ext uri="{FF2B5EF4-FFF2-40B4-BE49-F238E27FC236}">
                  <a16:creationId xmlns:a16="http://schemas.microsoft.com/office/drawing/2014/main" id="{4A7B32F6-A5DA-4A5C-B4CD-EB1F1CFDC25B}"/>
                </a:ext>
              </a:extLst>
            </p:cNvPr>
            <p:cNvCxnSpPr>
              <a:stCxn id="344" idx="0"/>
              <a:endCxn id="340" idx="4"/>
            </p:cNvCxnSpPr>
            <p:nvPr/>
          </p:nvCxnSpPr>
          <p:spPr>
            <a:xfrm>
              <a:off x="6145909" y="1541289"/>
              <a:ext cx="132052" cy="6590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8" name="直接箭头连接符 397">
              <a:extLst>
                <a:ext uri="{FF2B5EF4-FFF2-40B4-BE49-F238E27FC236}">
                  <a16:creationId xmlns:a16="http://schemas.microsoft.com/office/drawing/2014/main" id="{5C21AD77-4A6B-4146-AFE8-EB95D80BC7A4}"/>
                </a:ext>
              </a:extLst>
            </p:cNvPr>
            <p:cNvCxnSpPr>
              <a:stCxn id="345" idx="0"/>
              <a:endCxn id="339" idx="4"/>
            </p:cNvCxnSpPr>
            <p:nvPr/>
          </p:nvCxnSpPr>
          <p:spPr>
            <a:xfrm>
              <a:off x="6145909" y="1393684"/>
              <a:ext cx="134245" cy="36088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9" name="直接箭头连接符 398">
              <a:extLst>
                <a:ext uri="{FF2B5EF4-FFF2-40B4-BE49-F238E27FC236}">
                  <a16:creationId xmlns:a16="http://schemas.microsoft.com/office/drawing/2014/main" id="{1B94FF36-A60A-42E0-BB31-3117CD7EDD4E}"/>
                </a:ext>
              </a:extLst>
            </p:cNvPr>
            <p:cNvCxnSpPr>
              <a:stCxn id="345" idx="0"/>
              <a:endCxn id="340" idx="4"/>
            </p:cNvCxnSpPr>
            <p:nvPr/>
          </p:nvCxnSpPr>
          <p:spPr>
            <a:xfrm>
              <a:off x="6145909" y="1393684"/>
              <a:ext cx="132052" cy="21351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6587A11C-191A-43B2-B409-31C2D45F7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747" y="4432234"/>
            <a:ext cx="1298226" cy="47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17E1F1F2-3028-4BD8-841A-EDD96CECDB7C}"/>
              </a:ext>
            </a:extLst>
          </p:cNvPr>
          <p:cNvGrpSpPr/>
          <p:nvPr/>
        </p:nvGrpSpPr>
        <p:grpSpPr>
          <a:xfrm>
            <a:off x="5398854" y="3739035"/>
            <a:ext cx="650162" cy="442077"/>
            <a:chOff x="5478348" y="1341050"/>
            <a:chExt cx="907074" cy="694998"/>
          </a:xfrm>
        </p:grpSpPr>
        <p:sp>
          <p:nvSpPr>
            <p:cNvPr id="278" name="椭圆 277">
              <a:extLst>
                <a:ext uri="{FF2B5EF4-FFF2-40B4-BE49-F238E27FC236}">
                  <a16:creationId xmlns:a16="http://schemas.microsoft.com/office/drawing/2014/main" id="{7ED9E937-2221-4935-9665-4E483CCCC53B}"/>
                </a:ext>
              </a:extLst>
            </p:cNvPr>
            <p:cNvSpPr/>
            <p:nvPr/>
          </p:nvSpPr>
          <p:spPr bwMode="auto">
            <a:xfrm rot="16200000" flipV="1">
              <a:off x="6280154" y="1701936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79" name="椭圆 278">
              <a:extLst>
                <a:ext uri="{FF2B5EF4-FFF2-40B4-BE49-F238E27FC236}">
                  <a16:creationId xmlns:a16="http://schemas.microsoft.com/office/drawing/2014/main" id="{2B55E4BC-BE47-409A-9FC6-08E8DBF4B083}"/>
                </a:ext>
              </a:extLst>
            </p:cNvPr>
            <p:cNvSpPr/>
            <p:nvPr/>
          </p:nvSpPr>
          <p:spPr bwMode="auto">
            <a:xfrm rot="16200000" flipV="1">
              <a:off x="6277961" y="1554562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0" name="椭圆 279">
              <a:extLst>
                <a:ext uri="{FF2B5EF4-FFF2-40B4-BE49-F238E27FC236}">
                  <a16:creationId xmlns:a16="http://schemas.microsoft.com/office/drawing/2014/main" id="{D4C3B102-0EFA-4381-B96B-5CCBDA464035}"/>
                </a:ext>
              </a:extLst>
            </p:cNvPr>
            <p:cNvSpPr/>
            <p:nvPr/>
          </p:nvSpPr>
          <p:spPr bwMode="auto">
            <a:xfrm rot="16200000" flipV="1">
              <a:off x="6042834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1" name="椭圆 280">
              <a:extLst>
                <a:ext uri="{FF2B5EF4-FFF2-40B4-BE49-F238E27FC236}">
                  <a16:creationId xmlns:a16="http://schemas.microsoft.com/office/drawing/2014/main" id="{1912218D-1D02-4278-8692-39F04D5F8262}"/>
                </a:ext>
              </a:extLst>
            </p:cNvPr>
            <p:cNvSpPr/>
            <p:nvPr/>
          </p:nvSpPr>
          <p:spPr bwMode="auto">
            <a:xfrm rot="16200000" flipV="1">
              <a:off x="6042834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2" name="椭圆 281">
              <a:extLst>
                <a:ext uri="{FF2B5EF4-FFF2-40B4-BE49-F238E27FC236}">
                  <a16:creationId xmlns:a16="http://schemas.microsoft.com/office/drawing/2014/main" id="{13A44656-F090-4838-8AE5-6D44296763BC}"/>
                </a:ext>
              </a:extLst>
            </p:cNvPr>
            <p:cNvSpPr/>
            <p:nvPr/>
          </p:nvSpPr>
          <p:spPr bwMode="auto">
            <a:xfrm rot="16200000" flipV="1">
              <a:off x="6040641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3" name="椭圆 282">
              <a:extLst>
                <a:ext uri="{FF2B5EF4-FFF2-40B4-BE49-F238E27FC236}">
                  <a16:creationId xmlns:a16="http://schemas.microsoft.com/office/drawing/2014/main" id="{06F1772B-4628-47BC-A6B5-CCD71631E77C}"/>
                </a:ext>
              </a:extLst>
            </p:cNvPr>
            <p:cNvSpPr/>
            <p:nvPr/>
          </p:nvSpPr>
          <p:spPr bwMode="auto">
            <a:xfrm rot="16200000" flipV="1">
              <a:off x="6040641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4" name="椭圆 283">
              <a:extLst>
                <a:ext uri="{FF2B5EF4-FFF2-40B4-BE49-F238E27FC236}">
                  <a16:creationId xmlns:a16="http://schemas.microsoft.com/office/drawing/2014/main" id="{3E87D986-D05C-40E5-A8DD-511C20A2E67A}"/>
                </a:ext>
              </a:extLst>
            </p:cNvPr>
            <p:cNvSpPr/>
            <p:nvPr/>
          </p:nvSpPr>
          <p:spPr bwMode="auto">
            <a:xfrm rot="16200000" flipV="1">
              <a:off x="6040641" y="134105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5" name="椭圆 284">
              <a:extLst>
                <a:ext uri="{FF2B5EF4-FFF2-40B4-BE49-F238E27FC236}">
                  <a16:creationId xmlns:a16="http://schemas.microsoft.com/office/drawing/2014/main" id="{69991BF1-388B-47F2-9D80-7792D2C4857B}"/>
                </a:ext>
              </a:extLst>
            </p:cNvPr>
            <p:cNvSpPr/>
            <p:nvPr/>
          </p:nvSpPr>
          <p:spPr bwMode="auto">
            <a:xfrm rot="16200000" flipV="1">
              <a:off x="5713169" y="13412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6" name="椭圆 285">
              <a:extLst>
                <a:ext uri="{FF2B5EF4-FFF2-40B4-BE49-F238E27FC236}">
                  <a16:creationId xmlns:a16="http://schemas.microsoft.com/office/drawing/2014/main" id="{CE53E1CB-0BEF-448C-B34D-303D85F1FA4A}"/>
                </a:ext>
              </a:extLst>
            </p:cNvPr>
            <p:cNvSpPr/>
            <p:nvPr/>
          </p:nvSpPr>
          <p:spPr bwMode="auto">
            <a:xfrm rot="16200000" flipV="1">
              <a:off x="5713169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7" name="椭圆 286">
              <a:extLst>
                <a:ext uri="{FF2B5EF4-FFF2-40B4-BE49-F238E27FC236}">
                  <a16:creationId xmlns:a16="http://schemas.microsoft.com/office/drawing/2014/main" id="{BE218694-D296-4C69-8D84-CA439D4A6D2F}"/>
                </a:ext>
              </a:extLst>
            </p:cNvPr>
            <p:cNvSpPr/>
            <p:nvPr/>
          </p:nvSpPr>
          <p:spPr bwMode="auto">
            <a:xfrm rot="16200000" flipV="1">
              <a:off x="5713169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8" name="椭圆 287">
              <a:extLst>
                <a:ext uri="{FF2B5EF4-FFF2-40B4-BE49-F238E27FC236}">
                  <a16:creationId xmlns:a16="http://schemas.microsoft.com/office/drawing/2014/main" id="{095314CB-CC5D-4ED8-B455-D74B8B62B227}"/>
                </a:ext>
              </a:extLst>
            </p:cNvPr>
            <p:cNvSpPr/>
            <p:nvPr/>
          </p:nvSpPr>
          <p:spPr bwMode="auto">
            <a:xfrm rot="16200000" flipV="1">
              <a:off x="5710976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89" name="椭圆 288">
              <a:extLst>
                <a:ext uri="{FF2B5EF4-FFF2-40B4-BE49-F238E27FC236}">
                  <a16:creationId xmlns:a16="http://schemas.microsoft.com/office/drawing/2014/main" id="{B5B1C880-78AC-4822-8035-ADBDE46C6110}"/>
                </a:ext>
              </a:extLst>
            </p:cNvPr>
            <p:cNvSpPr/>
            <p:nvPr/>
          </p:nvSpPr>
          <p:spPr bwMode="auto">
            <a:xfrm rot="16200000" flipV="1">
              <a:off x="5710976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0" name="椭圆 289">
              <a:extLst>
                <a:ext uri="{FF2B5EF4-FFF2-40B4-BE49-F238E27FC236}">
                  <a16:creationId xmlns:a16="http://schemas.microsoft.com/office/drawing/2014/main" id="{FF39FC38-A4AF-4E45-B094-97049C273158}"/>
                </a:ext>
              </a:extLst>
            </p:cNvPr>
            <p:cNvSpPr/>
            <p:nvPr/>
          </p:nvSpPr>
          <p:spPr bwMode="auto">
            <a:xfrm rot="16200000" flipV="1">
              <a:off x="5480541" y="184863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1" name="椭圆 290">
              <a:extLst>
                <a:ext uri="{FF2B5EF4-FFF2-40B4-BE49-F238E27FC236}">
                  <a16:creationId xmlns:a16="http://schemas.microsoft.com/office/drawing/2014/main" id="{D9D115F7-90A0-47FC-AE9D-9AB38CE033A0}"/>
                </a:ext>
              </a:extLst>
            </p:cNvPr>
            <p:cNvSpPr/>
            <p:nvPr/>
          </p:nvSpPr>
          <p:spPr bwMode="auto">
            <a:xfrm rot="16200000" flipV="1">
              <a:off x="5478348" y="1701258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2" name="椭圆 291">
              <a:extLst>
                <a:ext uri="{FF2B5EF4-FFF2-40B4-BE49-F238E27FC236}">
                  <a16:creationId xmlns:a16="http://schemas.microsoft.com/office/drawing/2014/main" id="{F1B2823B-04D5-46A8-B229-F8F5930921ED}"/>
                </a:ext>
              </a:extLst>
            </p:cNvPr>
            <p:cNvSpPr/>
            <p:nvPr/>
          </p:nvSpPr>
          <p:spPr bwMode="auto">
            <a:xfrm rot="16200000" flipV="1">
              <a:off x="5478348" y="155388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3" name="椭圆 292">
              <a:extLst>
                <a:ext uri="{FF2B5EF4-FFF2-40B4-BE49-F238E27FC236}">
                  <a16:creationId xmlns:a16="http://schemas.microsoft.com/office/drawing/2014/main" id="{D5D6D0BB-A8C6-4C1E-95A7-D826A2374493}"/>
                </a:ext>
              </a:extLst>
            </p:cNvPr>
            <p:cNvSpPr/>
            <p:nvPr/>
          </p:nvSpPr>
          <p:spPr bwMode="auto">
            <a:xfrm rot="16200000" flipV="1">
              <a:off x="5478348" y="1406509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4" name="椭圆 293">
              <a:extLst>
                <a:ext uri="{FF2B5EF4-FFF2-40B4-BE49-F238E27FC236}">
                  <a16:creationId xmlns:a16="http://schemas.microsoft.com/office/drawing/2014/main" id="{6E0AD918-AA1E-4856-984B-C4A95F666340}"/>
                </a:ext>
              </a:extLst>
            </p:cNvPr>
            <p:cNvSpPr/>
            <p:nvPr/>
          </p:nvSpPr>
          <p:spPr bwMode="auto">
            <a:xfrm rot="16200000" flipV="1">
              <a:off x="5962547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5" name="椭圆 294">
              <a:extLst>
                <a:ext uri="{FF2B5EF4-FFF2-40B4-BE49-F238E27FC236}">
                  <a16:creationId xmlns:a16="http://schemas.microsoft.com/office/drawing/2014/main" id="{984F44B4-57CE-45E3-81F7-A5839CF71B5E}"/>
                </a:ext>
              </a:extLst>
            </p:cNvPr>
            <p:cNvSpPr/>
            <p:nvPr/>
          </p:nvSpPr>
          <p:spPr bwMode="auto">
            <a:xfrm rot="16200000" flipV="1">
              <a:off x="5918203" y="197189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6" name="椭圆 295">
              <a:extLst>
                <a:ext uri="{FF2B5EF4-FFF2-40B4-BE49-F238E27FC236}">
                  <a16:creationId xmlns:a16="http://schemas.microsoft.com/office/drawing/2014/main" id="{C6635F0E-466E-4E09-8289-73B13F187281}"/>
                </a:ext>
              </a:extLst>
            </p:cNvPr>
            <p:cNvSpPr/>
            <p:nvPr/>
          </p:nvSpPr>
          <p:spPr bwMode="auto">
            <a:xfrm rot="16200000" flipV="1">
              <a:off x="5873860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7" name="椭圆 296">
              <a:extLst>
                <a:ext uri="{FF2B5EF4-FFF2-40B4-BE49-F238E27FC236}">
                  <a16:creationId xmlns:a16="http://schemas.microsoft.com/office/drawing/2014/main" id="{F382234E-F371-481C-A254-FAE72BC69CE6}"/>
                </a:ext>
              </a:extLst>
            </p:cNvPr>
            <p:cNvSpPr/>
            <p:nvPr/>
          </p:nvSpPr>
          <p:spPr bwMode="auto">
            <a:xfrm rot="16200000" flipV="1">
              <a:off x="5962547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8" name="椭圆 297">
              <a:extLst>
                <a:ext uri="{FF2B5EF4-FFF2-40B4-BE49-F238E27FC236}">
                  <a16:creationId xmlns:a16="http://schemas.microsoft.com/office/drawing/2014/main" id="{C2DE6C58-A3C6-4FAF-834F-FA4C505BF9B9}"/>
                </a:ext>
              </a:extLst>
            </p:cNvPr>
            <p:cNvSpPr/>
            <p:nvPr/>
          </p:nvSpPr>
          <p:spPr bwMode="auto">
            <a:xfrm rot="16200000" flipV="1">
              <a:off x="5918203" y="1824714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99" name="椭圆 298">
              <a:extLst>
                <a:ext uri="{FF2B5EF4-FFF2-40B4-BE49-F238E27FC236}">
                  <a16:creationId xmlns:a16="http://schemas.microsoft.com/office/drawing/2014/main" id="{5E0ABCA7-033B-48A4-93CC-48E4D279BE30}"/>
                </a:ext>
              </a:extLst>
            </p:cNvPr>
            <p:cNvSpPr/>
            <p:nvPr/>
          </p:nvSpPr>
          <p:spPr bwMode="auto">
            <a:xfrm rot="16200000" flipV="1">
              <a:off x="5873860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0" name="椭圆 299">
              <a:extLst>
                <a:ext uri="{FF2B5EF4-FFF2-40B4-BE49-F238E27FC236}">
                  <a16:creationId xmlns:a16="http://schemas.microsoft.com/office/drawing/2014/main" id="{A6C8B935-C937-4E4F-AE96-7BFAAFF92E47}"/>
                </a:ext>
              </a:extLst>
            </p:cNvPr>
            <p:cNvSpPr/>
            <p:nvPr/>
          </p:nvSpPr>
          <p:spPr bwMode="auto">
            <a:xfrm rot="16200000" flipV="1">
              <a:off x="5962547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1" name="椭圆 300">
              <a:extLst>
                <a:ext uri="{FF2B5EF4-FFF2-40B4-BE49-F238E27FC236}">
                  <a16:creationId xmlns:a16="http://schemas.microsoft.com/office/drawing/2014/main" id="{E415DE83-A76E-4F88-9C35-7A93DB08EA94}"/>
                </a:ext>
              </a:extLst>
            </p:cNvPr>
            <p:cNvSpPr/>
            <p:nvPr/>
          </p:nvSpPr>
          <p:spPr bwMode="auto">
            <a:xfrm rot="16200000" flipV="1">
              <a:off x="5918203" y="167714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2" name="椭圆 301">
              <a:extLst>
                <a:ext uri="{FF2B5EF4-FFF2-40B4-BE49-F238E27FC236}">
                  <a16:creationId xmlns:a16="http://schemas.microsoft.com/office/drawing/2014/main" id="{4F1EECB1-0035-4122-A41B-90A31FB81E10}"/>
                </a:ext>
              </a:extLst>
            </p:cNvPr>
            <p:cNvSpPr/>
            <p:nvPr/>
          </p:nvSpPr>
          <p:spPr bwMode="auto">
            <a:xfrm rot="16200000" flipV="1">
              <a:off x="5873860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3" name="椭圆 302">
              <a:extLst>
                <a:ext uri="{FF2B5EF4-FFF2-40B4-BE49-F238E27FC236}">
                  <a16:creationId xmlns:a16="http://schemas.microsoft.com/office/drawing/2014/main" id="{882A76D3-21D7-42C6-90DB-EF46039D17E8}"/>
                </a:ext>
              </a:extLst>
            </p:cNvPr>
            <p:cNvSpPr/>
            <p:nvPr/>
          </p:nvSpPr>
          <p:spPr bwMode="auto">
            <a:xfrm rot="16200000" flipV="1">
              <a:off x="5962547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4" name="椭圆 303">
              <a:extLst>
                <a:ext uri="{FF2B5EF4-FFF2-40B4-BE49-F238E27FC236}">
                  <a16:creationId xmlns:a16="http://schemas.microsoft.com/office/drawing/2014/main" id="{12CFAB31-ED7D-47C8-91F3-6D36879011F2}"/>
                </a:ext>
              </a:extLst>
            </p:cNvPr>
            <p:cNvSpPr/>
            <p:nvPr/>
          </p:nvSpPr>
          <p:spPr bwMode="auto">
            <a:xfrm rot="16200000" flipV="1">
              <a:off x="5918203" y="1529965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5" name="椭圆 304">
              <a:extLst>
                <a:ext uri="{FF2B5EF4-FFF2-40B4-BE49-F238E27FC236}">
                  <a16:creationId xmlns:a16="http://schemas.microsoft.com/office/drawing/2014/main" id="{8F9AC978-BCD2-4079-9503-11E504106294}"/>
                </a:ext>
              </a:extLst>
            </p:cNvPr>
            <p:cNvSpPr/>
            <p:nvPr/>
          </p:nvSpPr>
          <p:spPr bwMode="auto">
            <a:xfrm rot="16200000" flipV="1">
              <a:off x="5873860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6" name="椭圆 305">
              <a:extLst>
                <a:ext uri="{FF2B5EF4-FFF2-40B4-BE49-F238E27FC236}">
                  <a16:creationId xmlns:a16="http://schemas.microsoft.com/office/drawing/2014/main" id="{0A50C393-B5ED-40F3-805B-0343D299E8FE}"/>
                </a:ext>
              </a:extLst>
            </p:cNvPr>
            <p:cNvSpPr/>
            <p:nvPr/>
          </p:nvSpPr>
          <p:spPr bwMode="auto">
            <a:xfrm rot="16200000" flipV="1">
              <a:off x="5962547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7" name="椭圆 306">
              <a:extLst>
                <a:ext uri="{FF2B5EF4-FFF2-40B4-BE49-F238E27FC236}">
                  <a16:creationId xmlns:a16="http://schemas.microsoft.com/office/drawing/2014/main" id="{921510EE-B24E-4E4D-939D-5981F303B2FF}"/>
                </a:ext>
              </a:extLst>
            </p:cNvPr>
            <p:cNvSpPr/>
            <p:nvPr/>
          </p:nvSpPr>
          <p:spPr bwMode="auto">
            <a:xfrm rot="16200000" flipV="1">
              <a:off x="5918203" y="13825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08" name="椭圆 307">
              <a:extLst>
                <a:ext uri="{FF2B5EF4-FFF2-40B4-BE49-F238E27FC236}">
                  <a16:creationId xmlns:a16="http://schemas.microsoft.com/office/drawing/2014/main" id="{FC9498F7-34A9-4EE6-81E4-71863B7767F0}"/>
                </a:ext>
              </a:extLst>
            </p:cNvPr>
            <p:cNvSpPr/>
            <p:nvPr/>
          </p:nvSpPr>
          <p:spPr bwMode="auto">
            <a:xfrm rot="16200000" flipV="1">
              <a:off x="5873860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309" name="直接箭头连接符 308">
              <a:extLst>
                <a:ext uri="{FF2B5EF4-FFF2-40B4-BE49-F238E27FC236}">
                  <a16:creationId xmlns:a16="http://schemas.microsoft.com/office/drawing/2014/main" id="{F8ADB5B7-C06D-4C16-A96A-E2D79A032E08}"/>
                </a:ext>
              </a:extLst>
            </p:cNvPr>
            <p:cNvCxnSpPr>
              <a:stCxn id="290" idx="0"/>
              <a:endCxn id="286" idx="4"/>
            </p:cNvCxnSpPr>
            <p:nvPr/>
          </p:nvCxnSpPr>
          <p:spPr>
            <a:xfrm>
              <a:off x="5585809" y="190126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直接箭头连接符 309">
              <a:extLst>
                <a:ext uri="{FF2B5EF4-FFF2-40B4-BE49-F238E27FC236}">
                  <a16:creationId xmlns:a16="http://schemas.microsoft.com/office/drawing/2014/main" id="{A730F37D-7C83-4EFD-9CC7-ED8B316E5693}"/>
                </a:ext>
              </a:extLst>
            </p:cNvPr>
            <p:cNvCxnSpPr>
              <a:stCxn id="291" idx="0"/>
              <a:endCxn id="287" idx="4"/>
            </p:cNvCxnSpPr>
            <p:nvPr/>
          </p:nvCxnSpPr>
          <p:spPr>
            <a:xfrm>
              <a:off x="5583616" y="1753892"/>
              <a:ext cx="129553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直接箭头连接符 310">
              <a:extLst>
                <a:ext uri="{FF2B5EF4-FFF2-40B4-BE49-F238E27FC236}">
                  <a16:creationId xmlns:a16="http://schemas.microsoft.com/office/drawing/2014/main" id="{ABEEAA71-DE82-4B61-A796-EED063F8AD94}"/>
                </a:ext>
              </a:extLst>
            </p:cNvPr>
            <p:cNvCxnSpPr>
              <a:stCxn id="292" idx="0"/>
              <a:endCxn id="288" idx="4"/>
            </p:cNvCxnSpPr>
            <p:nvPr/>
          </p:nvCxnSpPr>
          <p:spPr>
            <a:xfrm>
              <a:off x="5583616" y="160651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直接箭头连接符 311">
              <a:extLst>
                <a:ext uri="{FF2B5EF4-FFF2-40B4-BE49-F238E27FC236}">
                  <a16:creationId xmlns:a16="http://schemas.microsoft.com/office/drawing/2014/main" id="{1B2FE9DD-CB96-495E-B725-7972BBCCEBBA}"/>
                </a:ext>
              </a:extLst>
            </p:cNvPr>
            <p:cNvCxnSpPr>
              <a:stCxn id="293" idx="0"/>
              <a:endCxn id="289" idx="4"/>
            </p:cNvCxnSpPr>
            <p:nvPr/>
          </p:nvCxnSpPr>
          <p:spPr>
            <a:xfrm>
              <a:off x="5583616" y="1459142"/>
              <a:ext cx="127360" cy="8214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3" name="直接箭头连接符 312">
              <a:extLst>
                <a:ext uri="{FF2B5EF4-FFF2-40B4-BE49-F238E27FC236}">
                  <a16:creationId xmlns:a16="http://schemas.microsoft.com/office/drawing/2014/main" id="{2AB495A6-25E3-4A3C-A361-9DF5562ACA41}"/>
                </a:ext>
              </a:extLst>
            </p:cNvPr>
            <p:cNvCxnSpPr>
              <a:stCxn id="290" idx="0"/>
              <a:endCxn id="287" idx="4"/>
            </p:cNvCxnSpPr>
            <p:nvPr/>
          </p:nvCxnSpPr>
          <p:spPr>
            <a:xfrm flipV="1">
              <a:off x="5585809" y="183603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4" name="直接箭头连接符 313">
              <a:extLst>
                <a:ext uri="{FF2B5EF4-FFF2-40B4-BE49-F238E27FC236}">
                  <a16:creationId xmlns:a16="http://schemas.microsoft.com/office/drawing/2014/main" id="{5E29B06C-1754-44EC-8939-E999B82167DA}"/>
                </a:ext>
              </a:extLst>
            </p:cNvPr>
            <p:cNvCxnSpPr>
              <a:stCxn id="290" idx="0"/>
              <a:endCxn id="288" idx="4"/>
            </p:cNvCxnSpPr>
            <p:nvPr/>
          </p:nvCxnSpPr>
          <p:spPr>
            <a:xfrm flipV="1">
              <a:off x="5585809" y="1688664"/>
              <a:ext cx="125167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5" name="直接箭头连接符 314">
              <a:extLst>
                <a:ext uri="{FF2B5EF4-FFF2-40B4-BE49-F238E27FC236}">
                  <a16:creationId xmlns:a16="http://schemas.microsoft.com/office/drawing/2014/main" id="{9810DF41-D4A9-4043-81C9-9F10AF83EC86}"/>
                </a:ext>
              </a:extLst>
            </p:cNvPr>
            <p:cNvCxnSpPr>
              <a:stCxn id="290" idx="0"/>
              <a:endCxn id="289" idx="4"/>
            </p:cNvCxnSpPr>
            <p:nvPr/>
          </p:nvCxnSpPr>
          <p:spPr>
            <a:xfrm flipV="1">
              <a:off x="5585809" y="1541289"/>
              <a:ext cx="125167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直接箭头连接符 315">
              <a:extLst>
                <a:ext uri="{FF2B5EF4-FFF2-40B4-BE49-F238E27FC236}">
                  <a16:creationId xmlns:a16="http://schemas.microsoft.com/office/drawing/2014/main" id="{5D367CA1-720D-43A1-A85F-4A61249143C0}"/>
                </a:ext>
              </a:extLst>
            </p:cNvPr>
            <p:cNvCxnSpPr>
              <a:stCxn id="290" idx="0"/>
              <a:endCxn id="285" idx="4"/>
            </p:cNvCxnSpPr>
            <p:nvPr/>
          </p:nvCxnSpPr>
          <p:spPr>
            <a:xfrm flipV="1">
              <a:off x="5585809" y="1393914"/>
              <a:ext cx="127360" cy="50735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7" name="直接箭头连接符 316">
              <a:extLst>
                <a:ext uri="{FF2B5EF4-FFF2-40B4-BE49-F238E27FC236}">
                  <a16:creationId xmlns:a16="http://schemas.microsoft.com/office/drawing/2014/main" id="{A170C7C0-0082-44C4-9CE9-8B1A33F0813B}"/>
                </a:ext>
              </a:extLst>
            </p:cNvPr>
            <p:cNvCxnSpPr>
              <a:stCxn id="291" idx="0"/>
              <a:endCxn id="288" idx="4"/>
            </p:cNvCxnSpPr>
            <p:nvPr/>
          </p:nvCxnSpPr>
          <p:spPr>
            <a:xfrm flipV="1">
              <a:off x="5583616" y="1688664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8" name="直接箭头连接符 317">
              <a:extLst>
                <a:ext uri="{FF2B5EF4-FFF2-40B4-BE49-F238E27FC236}">
                  <a16:creationId xmlns:a16="http://schemas.microsoft.com/office/drawing/2014/main" id="{6BAF855E-93AD-44F5-9577-26E501816602}"/>
                </a:ext>
              </a:extLst>
            </p:cNvPr>
            <p:cNvCxnSpPr>
              <a:stCxn id="291" idx="0"/>
              <a:endCxn id="289" idx="4"/>
            </p:cNvCxnSpPr>
            <p:nvPr/>
          </p:nvCxnSpPr>
          <p:spPr>
            <a:xfrm flipV="1">
              <a:off x="5583616" y="1541289"/>
              <a:ext cx="127360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9" name="直接箭头连接符 318">
              <a:extLst>
                <a:ext uri="{FF2B5EF4-FFF2-40B4-BE49-F238E27FC236}">
                  <a16:creationId xmlns:a16="http://schemas.microsoft.com/office/drawing/2014/main" id="{5FD1D7CE-058B-4CA3-872B-DF00DD54777A}"/>
                </a:ext>
              </a:extLst>
            </p:cNvPr>
            <p:cNvCxnSpPr>
              <a:stCxn id="291" idx="0"/>
              <a:endCxn id="285" idx="4"/>
            </p:cNvCxnSpPr>
            <p:nvPr/>
          </p:nvCxnSpPr>
          <p:spPr>
            <a:xfrm flipV="1">
              <a:off x="5583616" y="1393914"/>
              <a:ext cx="129553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0" name="直接箭头连接符 319">
              <a:extLst>
                <a:ext uri="{FF2B5EF4-FFF2-40B4-BE49-F238E27FC236}">
                  <a16:creationId xmlns:a16="http://schemas.microsoft.com/office/drawing/2014/main" id="{F39CB7AC-00C4-4D4D-A0E5-9C74FC81F683}"/>
                </a:ext>
              </a:extLst>
            </p:cNvPr>
            <p:cNvCxnSpPr>
              <a:stCxn id="292" idx="0"/>
              <a:endCxn id="286" idx="4"/>
            </p:cNvCxnSpPr>
            <p:nvPr/>
          </p:nvCxnSpPr>
          <p:spPr>
            <a:xfrm>
              <a:off x="5583616" y="1606517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1" name="直接箭头连接符 320">
              <a:extLst>
                <a:ext uri="{FF2B5EF4-FFF2-40B4-BE49-F238E27FC236}">
                  <a16:creationId xmlns:a16="http://schemas.microsoft.com/office/drawing/2014/main" id="{10492725-107D-4CEC-8963-C97788F02461}"/>
                </a:ext>
              </a:extLst>
            </p:cNvPr>
            <p:cNvCxnSpPr>
              <a:stCxn id="292" idx="0"/>
              <a:endCxn id="287" idx="4"/>
            </p:cNvCxnSpPr>
            <p:nvPr/>
          </p:nvCxnSpPr>
          <p:spPr>
            <a:xfrm>
              <a:off x="5583616" y="1606517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直接箭头连接符 321">
              <a:extLst>
                <a:ext uri="{FF2B5EF4-FFF2-40B4-BE49-F238E27FC236}">
                  <a16:creationId xmlns:a16="http://schemas.microsoft.com/office/drawing/2014/main" id="{83AEDDF8-D1D2-4907-8F7C-83A63DFB50FB}"/>
                </a:ext>
              </a:extLst>
            </p:cNvPr>
            <p:cNvCxnSpPr>
              <a:stCxn id="291" idx="0"/>
              <a:endCxn id="286" idx="4"/>
            </p:cNvCxnSpPr>
            <p:nvPr/>
          </p:nvCxnSpPr>
          <p:spPr>
            <a:xfrm>
              <a:off x="5583616" y="1753892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直接箭头连接符 322">
              <a:extLst>
                <a:ext uri="{FF2B5EF4-FFF2-40B4-BE49-F238E27FC236}">
                  <a16:creationId xmlns:a16="http://schemas.microsoft.com/office/drawing/2014/main" id="{FF5EFFEA-B8A1-44C3-904B-EC7966CC4E88}"/>
                </a:ext>
              </a:extLst>
            </p:cNvPr>
            <p:cNvCxnSpPr>
              <a:stCxn id="292" idx="0"/>
              <a:endCxn id="289" idx="4"/>
            </p:cNvCxnSpPr>
            <p:nvPr/>
          </p:nvCxnSpPr>
          <p:spPr>
            <a:xfrm flipV="1">
              <a:off x="5583616" y="154128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直接箭头连接符 323">
              <a:extLst>
                <a:ext uri="{FF2B5EF4-FFF2-40B4-BE49-F238E27FC236}">
                  <a16:creationId xmlns:a16="http://schemas.microsoft.com/office/drawing/2014/main" id="{A23ED325-FF06-4B6C-99C2-A88AC2550CA5}"/>
                </a:ext>
              </a:extLst>
            </p:cNvPr>
            <p:cNvCxnSpPr>
              <a:stCxn id="292" idx="0"/>
              <a:endCxn id="285" idx="4"/>
            </p:cNvCxnSpPr>
            <p:nvPr/>
          </p:nvCxnSpPr>
          <p:spPr>
            <a:xfrm flipV="1">
              <a:off x="5583616" y="1393914"/>
              <a:ext cx="129553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直接箭头连接符 324">
              <a:extLst>
                <a:ext uri="{FF2B5EF4-FFF2-40B4-BE49-F238E27FC236}">
                  <a16:creationId xmlns:a16="http://schemas.microsoft.com/office/drawing/2014/main" id="{654D58C3-47C1-4A9A-8264-A37A8D5500F7}"/>
                </a:ext>
              </a:extLst>
            </p:cNvPr>
            <p:cNvCxnSpPr>
              <a:stCxn id="293" idx="0"/>
              <a:endCxn id="286" idx="4"/>
            </p:cNvCxnSpPr>
            <p:nvPr/>
          </p:nvCxnSpPr>
          <p:spPr>
            <a:xfrm>
              <a:off x="5583616" y="1459142"/>
              <a:ext cx="129553" cy="52427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直接箭头连接符 325">
              <a:extLst>
                <a:ext uri="{FF2B5EF4-FFF2-40B4-BE49-F238E27FC236}">
                  <a16:creationId xmlns:a16="http://schemas.microsoft.com/office/drawing/2014/main" id="{847C5BB8-B4A3-4974-B57B-F477EE4E35FD}"/>
                </a:ext>
              </a:extLst>
            </p:cNvPr>
            <p:cNvCxnSpPr>
              <a:stCxn id="293" idx="0"/>
              <a:endCxn id="287" idx="4"/>
            </p:cNvCxnSpPr>
            <p:nvPr/>
          </p:nvCxnSpPr>
          <p:spPr>
            <a:xfrm>
              <a:off x="5583616" y="1459142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直接箭头连接符 326">
              <a:extLst>
                <a:ext uri="{FF2B5EF4-FFF2-40B4-BE49-F238E27FC236}">
                  <a16:creationId xmlns:a16="http://schemas.microsoft.com/office/drawing/2014/main" id="{6F279B65-2954-4213-90A7-9CF1FF132FEE}"/>
                </a:ext>
              </a:extLst>
            </p:cNvPr>
            <p:cNvCxnSpPr>
              <a:stCxn id="293" idx="0"/>
              <a:endCxn id="288" idx="4"/>
            </p:cNvCxnSpPr>
            <p:nvPr/>
          </p:nvCxnSpPr>
          <p:spPr>
            <a:xfrm>
              <a:off x="5583616" y="1459142"/>
              <a:ext cx="127360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直接箭头连接符 327">
              <a:extLst>
                <a:ext uri="{FF2B5EF4-FFF2-40B4-BE49-F238E27FC236}">
                  <a16:creationId xmlns:a16="http://schemas.microsoft.com/office/drawing/2014/main" id="{562551E0-F63C-4214-9609-D22B053975B4}"/>
                </a:ext>
              </a:extLst>
            </p:cNvPr>
            <p:cNvCxnSpPr>
              <a:stCxn id="293" idx="0"/>
              <a:endCxn id="285" idx="4"/>
            </p:cNvCxnSpPr>
            <p:nvPr/>
          </p:nvCxnSpPr>
          <p:spPr>
            <a:xfrm flipV="1">
              <a:off x="5583616" y="1393914"/>
              <a:ext cx="129553" cy="6522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直接箭头连接符 328">
              <a:extLst>
                <a:ext uri="{FF2B5EF4-FFF2-40B4-BE49-F238E27FC236}">
                  <a16:creationId xmlns:a16="http://schemas.microsoft.com/office/drawing/2014/main" id="{A708A817-E383-431A-9B92-693ECC25AFBB}"/>
                </a:ext>
              </a:extLst>
            </p:cNvPr>
            <p:cNvCxnSpPr>
              <a:stCxn id="280" idx="0"/>
              <a:endCxn id="278" idx="4"/>
            </p:cNvCxnSpPr>
            <p:nvPr/>
          </p:nvCxnSpPr>
          <p:spPr>
            <a:xfrm flipV="1">
              <a:off x="6148102" y="1754570"/>
              <a:ext cx="132052" cy="228844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0" name="直接箭头连接符 329">
              <a:extLst>
                <a:ext uri="{FF2B5EF4-FFF2-40B4-BE49-F238E27FC236}">
                  <a16:creationId xmlns:a16="http://schemas.microsoft.com/office/drawing/2014/main" id="{B672EE8F-2858-45F1-935B-B8E4D29D025C}"/>
                </a:ext>
              </a:extLst>
            </p:cNvPr>
            <p:cNvCxnSpPr>
              <a:stCxn id="280" idx="0"/>
              <a:endCxn id="279" idx="4"/>
            </p:cNvCxnSpPr>
            <p:nvPr/>
          </p:nvCxnSpPr>
          <p:spPr>
            <a:xfrm flipV="1">
              <a:off x="6148102" y="1607195"/>
              <a:ext cx="129860" cy="37621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直接箭头连接符 330">
              <a:extLst>
                <a:ext uri="{FF2B5EF4-FFF2-40B4-BE49-F238E27FC236}">
                  <a16:creationId xmlns:a16="http://schemas.microsoft.com/office/drawing/2014/main" id="{B3F6597C-FB32-4B7D-9CC5-7A2BAD64FB1E}"/>
                </a:ext>
              </a:extLst>
            </p:cNvPr>
            <p:cNvCxnSpPr>
              <a:stCxn id="281" idx="0"/>
              <a:endCxn id="278" idx="4"/>
            </p:cNvCxnSpPr>
            <p:nvPr/>
          </p:nvCxnSpPr>
          <p:spPr>
            <a:xfrm flipV="1">
              <a:off x="6148102" y="1754570"/>
              <a:ext cx="132052" cy="8146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直接箭头连接符 331">
              <a:extLst>
                <a:ext uri="{FF2B5EF4-FFF2-40B4-BE49-F238E27FC236}">
                  <a16:creationId xmlns:a16="http://schemas.microsoft.com/office/drawing/2014/main" id="{EA943FBA-0DD5-41BB-B88B-6094320E8291}"/>
                </a:ext>
              </a:extLst>
            </p:cNvPr>
            <p:cNvCxnSpPr>
              <a:stCxn id="281" idx="0"/>
              <a:endCxn id="279" idx="4"/>
            </p:cNvCxnSpPr>
            <p:nvPr/>
          </p:nvCxnSpPr>
          <p:spPr>
            <a:xfrm flipV="1">
              <a:off x="6148102" y="1607195"/>
              <a:ext cx="129860" cy="22884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直接箭头连接符 332">
              <a:extLst>
                <a:ext uri="{FF2B5EF4-FFF2-40B4-BE49-F238E27FC236}">
                  <a16:creationId xmlns:a16="http://schemas.microsoft.com/office/drawing/2014/main" id="{D932000A-F534-4B88-830C-4FAE64F864C9}"/>
                </a:ext>
              </a:extLst>
            </p:cNvPr>
            <p:cNvCxnSpPr>
              <a:stCxn id="282" idx="0"/>
              <a:endCxn id="278" idx="4"/>
            </p:cNvCxnSpPr>
            <p:nvPr/>
          </p:nvCxnSpPr>
          <p:spPr>
            <a:xfrm>
              <a:off x="6145909" y="1688664"/>
              <a:ext cx="134245" cy="6590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直接箭头连接符 333">
              <a:extLst>
                <a:ext uri="{FF2B5EF4-FFF2-40B4-BE49-F238E27FC236}">
                  <a16:creationId xmlns:a16="http://schemas.microsoft.com/office/drawing/2014/main" id="{48D0EF88-7D4F-49BA-BBE7-14DD35715535}"/>
                </a:ext>
              </a:extLst>
            </p:cNvPr>
            <p:cNvCxnSpPr>
              <a:stCxn id="282" idx="0"/>
              <a:endCxn id="279" idx="4"/>
            </p:cNvCxnSpPr>
            <p:nvPr/>
          </p:nvCxnSpPr>
          <p:spPr>
            <a:xfrm flipV="1">
              <a:off x="6145909" y="1607195"/>
              <a:ext cx="132052" cy="8146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直接箭头连接符 334">
              <a:extLst>
                <a:ext uri="{FF2B5EF4-FFF2-40B4-BE49-F238E27FC236}">
                  <a16:creationId xmlns:a16="http://schemas.microsoft.com/office/drawing/2014/main" id="{6673B5CD-A185-4FBB-967D-FCC4BE09DEB4}"/>
                </a:ext>
              </a:extLst>
            </p:cNvPr>
            <p:cNvCxnSpPr>
              <a:stCxn id="283" idx="0"/>
              <a:endCxn id="278" idx="4"/>
            </p:cNvCxnSpPr>
            <p:nvPr/>
          </p:nvCxnSpPr>
          <p:spPr>
            <a:xfrm>
              <a:off x="6145909" y="1541289"/>
              <a:ext cx="134245" cy="213281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直接箭头连接符 335">
              <a:extLst>
                <a:ext uri="{FF2B5EF4-FFF2-40B4-BE49-F238E27FC236}">
                  <a16:creationId xmlns:a16="http://schemas.microsoft.com/office/drawing/2014/main" id="{19199973-3F8C-4E87-978E-F901E520F1D9}"/>
                </a:ext>
              </a:extLst>
            </p:cNvPr>
            <p:cNvCxnSpPr>
              <a:stCxn id="283" idx="0"/>
              <a:endCxn id="279" idx="4"/>
            </p:cNvCxnSpPr>
            <p:nvPr/>
          </p:nvCxnSpPr>
          <p:spPr>
            <a:xfrm>
              <a:off x="6145909" y="1541289"/>
              <a:ext cx="132052" cy="6590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直接箭头连接符 336">
              <a:extLst>
                <a:ext uri="{FF2B5EF4-FFF2-40B4-BE49-F238E27FC236}">
                  <a16:creationId xmlns:a16="http://schemas.microsoft.com/office/drawing/2014/main" id="{2ECC22C5-0209-4FFB-9E27-04FA66168059}"/>
                </a:ext>
              </a:extLst>
            </p:cNvPr>
            <p:cNvCxnSpPr>
              <a:stCxn id="284" idx="0"/>
              <a:endCxn id="278" idx="4"/>
            </p:cNvCxnSpPr>
            <p:nvPr/>
          </p:nvCxnSpPr>
          <p:spPr>
            <a:xfrm>
              <a:off x="6145909" y="1393684"/>
              <a:ext cx="134245" cy="36088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直接箭头连接符 337">
              <a:extLst>
                <a:ext uri="{FF2B5EF4-FFF2-40B4-BE49-F238E27FC236}">
                  <a16:creationId xmlns:a16="http://schemas.microsoft.com/office/drawing/2014/main" id="{3FFF2723-D33E-4D28-9A39-7EAFC89B2189}"/>
                </a:ext>
              </a:extLst>
            </p:cNvPr>
            <p:cNvCxnSpPr>
              <a:stCxn id="284" idx="0"/>
              <a:endCxn id="279" idx="4"/>
            </p:cNvCxnSpPr>
            <p:nvPr/>
          </p:nvCxnSpPr>
          <p:spPr>
            <a:xfrm>
              <a:off x="6145909" y="1393684"/>
              <a:ext cx="132052" cy="21351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1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<a:extLst>
              <a:ext uri="{FF2B5EF4-FFF2-40B4-BE49-F238E27FC236}">
                <a16:creationId xmlns:a16="http://schemas.microsoft.com/office/drawing/2014/main" id="{D2117B6C-8715-481C-AF57-C5A5FE685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293" y="2593770"/>
            <a:ext cx="1298226" cy="47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B6B0440D-6132-47F6-9318-EC043967F3D1}"/>
              </a:ext>
            </a:extLst>
          </p:cNvPr>
          <p:cNvGrpSpPr/>
          <p:nvPr/>
        </p:nvGrpSpPr>
        <p:grpSpPr>
          <a:xfrm>
            <a:off x="7379747" y="1702692"/>
            <a:ext cx="988699" cy="709686"/>
            <a:chOff x="5478348" y="1341050"/>
            <a:chExt cx="907074" cy="694998"/>
          </a:xfrm>
        </p:grpSpPr>
        <p:sp>
          <p:nvSpPr>
            <p:cNvPr id="217" name="椭圆 216">
              <a:extLst>
                <a:ext uri="{FF2B5EF4-FFF2-40B4-BE49-F238E27FC236}">
                  <a16:creationId xmlns:a16="http://schemas.microsoft.com/office/drawing/2014/main" id="{C4D156A5-1614-4369-B071-C17C80DD87D8}"/>
                </a:ext>
              </a:extLst>
            </p:cNvPr>
            <p:cNvSpPr/>
            <p:nvPr/>
          </p:nvSpPr>
          <p:spPr bwMode="auto">
            <a:xfrm rot="16200000" flipV="1">
              <a:off x="6280154" y="1701936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8" name="椭圆 217">
              <a:extLst>
                <a:ext uri="{FF2B5EF4-FFF2-40B4-BE49-F238E27FC236}">
                  <a16:creationId xmlns:a16="http://schemas.microsoft.com/office/drawing/2014/main" id="{B00010C9-7186-4D88-83E6-3A61E5AB9552}"/>
                </a:ext>
              </a:extLst>
            </p:cNvPr>
            <p:cNvSpPr/>
            <p:nvPr/>
          </p:nvSpPr>
          <p:spPr bwMode="auto">
            <a:xfrm rot="16200000" flipV="1">
              <a:off x="6277961" y="1554562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9" name="椭圆 218">
              <a:extLst>
                <a:ext uri="{FF2B5EF4-FFF2-40B4-BE49-F238E27FC236}">
                  <a16:creationId xmlns:a16="http://schemas.microsoft.com/office/drawing/2014/main" id="{69CC55DF-AFBD-4777-AB6F-E516A22FCA6F}"/>
                </a:ext>
              </a:extLst>
            </p:cNvPr>
            <p:cNvSpPr/>
            <p:nvPr/>
          </p:nvSpPr>
          <p:spPr bwMode="auto">
            <a:xfrm rot="16200000" flipV="1">
              <a:off x="6042834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0" name="椭圆 219">
              <a:extLst>
                <a:ext uri="{FF2B5EF4-FFF2-40B4-BE49-F238E27FC236}">
                  <a16:creationId xmlns:a16="http://schemas.microsoft.com/office/drawing/2014/main" id="{26F029DA-843E-4226-B91C-F3DF0F6AA75E}"/>
                </a:ext>
              </a:extLst>
            </p:cNvPr>
            <p:cNvSpPr/>
            <p:nvPr/>
          </p:nvSpPr>
          <p:spPr bwMode="auto">
            <a:xfrm rot="16200000" flipV="1">
              <a:off x="6042834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1" name="椭圆 220">
              <a:extLst>
                <a:ext uri="{FF2B5EF4-FFF2-40B4-BE49-F238E27FC236}">
                  <a16:creationId xmlns:a16="http://schemas.microsoft.com/office/drawing/2014/main" id="{7616AF06-385C-43F3-AFD4-837DECA3DCD6}"/>
                </a:ext>
              </a:extLst>
            </p:cNvPr>
            <p:cNvSpPr/>
            <p:nvPr/>
          </p:nvSpPr>
          <p:spPr bwMode="auto">
            <a:xfrm rot="16200000" flipV="1">
              <a:off x="6040641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2" name="椭圆 221">
              <a:extLst>
                <a:ext uri="{FF2B5EF4-FFF2-40B4-BE49-F238E27FC236}">
                  <a16:creationId xmlns:a16="http://schemas.microsoft.com/office/drawing/2014/main" id="{2AB63142-5EC5-4386-96F4-42D3B7E463B9}"/>
                </a:ext>
              </a:extLst>
            </p:cNvPr>
            <p:cNvSpPr/>
            <p:nvPr/>
          </p:nvSpPr>
          <p:spPr bwMode="auto">
            <a:xfrm rot="16200000" flipV="1">
              <a:off x="6040641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3" name="椭圆 222">
              <a:extLst>
                <a:ext uri="{FF2B5EF4-FFF2-40B4-BE49-F238E27FC236}">
                  <a16:creationId xmlns:a16="http://schemas.microsoft.com/office/drawing/2014/main" id="{E042F6EC-5347-441E-B156-5403DA427FA0}"/>
                </a:ext>
              </a:extLst>
            </p:cNvPr>
            <p:cNvSpPr/>
            <p:nvPr/>
          </p:nvSpPr>
          <p:spPr bwMode="auto">
            <a:xfrm rot="16200000" flipV="1">
              <a:off x="6040641" y="134105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4" name="椭圆 223">
              <a:extLst>
                <a:ext uri="{FF2B5EF4-FFF2-40B4-BE49-F238E27FC236}">
                  <a16:creationId xmlns:a16="http://schemas.microsoft.com/office/drawing/2014/main" id="{9E2C5414-B945-4371-9E29-CCFF931D5553}"/>
                </a:ext>
              </a:extLst>
            </p:cNvPr>
            <p:cNvSpPr/>
            <p:nvPr/>
          </p:nvSpPr>
          <p:spPr bwMode="auto">
            <a:xfrm rot="16200000" flipV="1">
              <a:off x="5713169" y="13412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" name="椭圆 224">
              <a:extLst>
                <a:ext uri="{FF2B5EF4-FFF2-40B4-BE49-F238E27FC236}">
                  <a16:creationId xmlns:a16="http://schemas.microsoft.com/office/drawing/2014/main" id="{0198D874-62C9-457D-BE47-6C4E7D992000}"/>
                </a:ext>
              </a:extLst>
            </p:cNvPr>
            <p:cNvSpPr/>
            <p:nvPr/>
          </p:nvSpPr>
          <p:spPr bwMode="auto">
            <a:xfrm rot="16200000" flipV="1">
              <a:off x="5713169" y="193078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6" name="椭圆 225">
              <a:extLst>
                <a:ext uri="{FF2B5EF4-FFF2-40B4-BE49-F238E27FC236}">
                  <a16:creationId xmlns:a16="http://schemas.microsoft.com/office/drawing/2014/main" id="{A6CECD86-0A15-419F-A3E5-D567AE74BDCA}"/>
                </a:ext>
              </a:extLst>
            </p:cNvPr>
            <p:cNvSpPr/>
            <p:nvPr/>
          </p:nvSpPr>
          <p:spPr bwMode="auto">
            <a:xfrm rot="16200000" flipV="1">
              <a:off x="5713169" y="178340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7" name="椭圆 226">
              <a:extLst>
                <a:ext uri="{FF2B5EF4-FFF2-40B4-BE49-F238E27FC236}">
                  <a16:creationId xmlns:a16="http://schemas.microsoft.com/office/drawing/2014/main" id="{E536425A-0B5A-42FC-9C62-3FB5BA019BD9}"/>
                </a:ext>
              </a:extLst>
            </p:cNvPr>
            <p:cNvSpPr/>
            <p:nvPr/>
          </p:nvSpPr>
          <p:spPr bwMode="auto">
            <a:xfrm rot="16200000" flipV="1">
              <a:off x="5710976" y="1636030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8" name="椭圆 227">
              <a:extLst>
                <a:ext uri="{FF2B5EF4-FFF2-40B4-BE49-F238E27FC236}">
                  <a16:creationId xmlns:a16="http://schemas.microsoft.com/office/drawing/2014/main" id="{B8B72D2C-BC9D-4B9D-BA17-47CF7345E572}"/>
                </a:ext>
              </a:extLst>
            </p:cNvPr>
            <p:cNvSpPr/>
            <p:nvPr/>
          </p:nvSpPr>
          <p:spPr bwMode="auto">
            <a:xfrm rot="16200000" flipV="1">
              <a:off x="5710976" y="1488655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9" name="椭圆 228">
              <a:extLst>
                <a:ext uri="{FF2B5EF4-FFF2-40B4-BE49-F238E27FC236}">
                  <a16:creationId xmlns:a16="http://schemas.microsoft.com/office/drawing/2014/main" id="{2EADA6FA-6DC4-44D8-8456-27FCD16D581F}"/>
                </a:ext>
              </a:extLst>
            </p:cNvPr>
            <p:cNvSpPr/>
            <p:nvPr/>
          </p:nvSpPr>
          <p:spPr bwMode="auto">
            <a:xfrm rot="16200000" flipV="1">
              <a:off x="5480541" y="184863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" name="椭圆 229">
              <a:extLst>
                <a:ext uri="{FF2B5EF4-FFF2-40B4-BE49-F238E27FC236}">
                  <a16:creationId xmlns:a16="http://schemas.microsoft.com/office/drawing/2014/main" id="{871D1444-E6F0-4C55-9A5D-9C0050C07B2C}"/>
                </a:ext>
              </a:extLst>
            </p:cNvPr>
            <p:cNvSpPr/>
            <p:nvPr/>
          </p:nvSpPr>
          <p:spPr bwMode="auto">
            <a:xfrm rot="16200000" flipV="1">
              <a:off x="5478348" y="1701258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1" name="椭圆 230">
              <a:extLst>
                <a:ext uri="{FF2B5EF4-FFF2-40B4-BE49-F238E27FC236}">
                  <a16:creationId xmlns:a16="http://schemas.microsoft.com/office/drawing/2014/main" id="{18085755-6C55-4206-8C22-E4270426EADE}"/>
                </a:ext>
              </a:extLst>
            </p:cNvPr>
            <p:cNvSpPr/>
            <p:nvPr/>
          </p:nvSpPr>
          <p:spPr bwMode="auto">
            <a:xfrm rot="16200000" flipV="1">
              <a:off x="5478348" y="1553883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2" name="椭圆 231">
              <a:extLst>
                <a:ext uri="{FF2B5EF4-FFF2-40B4-BE49-F238E27FC236}">
                  <a16:creationId xmlns:a16="http://schemas.microsoft.com/office/drawing/2014/main" id="{28EED51A-1C56-4F69-AB19-8D604A297847}"/>
                </a:ext>
              </a:extLst>
            </p:cNvPr>
            <p:cNvSpPr/>
            <p:nvPr/>
          </p:nvSpPr>
          <p:spPr bwMode="auto">
            <a:xfrm rot="16200000" flipV="1">
              <a:off x="5478348" y="1406509"/>
              <a:ext cx="105268" cy="105268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3" name="椭圆 232">
              <a:extLst>
                <a:ext uri="{FF2B5EF4-FFF2-40B4-BE49-F238E27FC236}">
                  <a16:creationId xmlns:a16="http://schemas.microsoft.com/office/drawing/2014/main" id="{DFAA2B8D-0CAB-47B2-AD50-005C8C0C8980}"/>
                </a:ext>
              </a:extLst>
            </p:cNvPr>
            <p:cNvSpPr/>
            <p:nvPr/>
          </p:nvSpPr>
          <p:spPr bwMode="auto">
            <a:xfrm rot="16200000" flipV="1">
              <a:off x="5962547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id="{F9F2D88F-DE30-435E-AB5C-3CD317C0BDF6}"/>
                </a:ext>
              </a:extLst>
            </p:cNvPr>
            <p:cNvSpPr/>
            <p:nvPr/>
          </p:nvSpPr>
          <p:spPr bwMode="auto">
            <a:xfrm rot="16200000" flipV="1">
              <a:off x="5918203" y="197189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" name="椭圆 234">
              <a:extLst>
                <a:ext uri="{FF2B5EF4-FFF2-40B4-BE49-F238E27FC236}">
                  <a16:creationId xmlns:a16="http://schemas.microsoft.com/office/drawing/2014/main" id="{6820DA05-57C2-4850-898D-A019BD80C999}"/>
                </a:ext>
              </a:extLst>
            </p:cNvPr>
            <p:cNvSpPr/>
            <p:nvPr/>
          </p:nvSpPr>
          <p:spPr bwMode="auto">
            <a:xfrm rot="16200000" flipV="1">
              <a:off x="5873860" y="19720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6" name="椭圆 235">
              <a:extLst>
                <a:ext uri="{FF2B5EF4-FFF2-40B4-BE49-F238E27FC236}">
                  <a16:creationId xmlns:a16="http://schemas.microsoft.com/office/drawing/2014/main" id="{46354D8F-718A-4A08-B844-789097B4FBB5}"/>
                </a:ext>
              </a:extLst>
            </p:cNvPr>
            <p:cNvSpPr/>
            <p:nvPr/>
          </p:nvSpPr>
          <p:spPr bwMode="auto">
            <a:xfrm rot="16200000" flipV="1">
              <a:off x="5962547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7" name="椭圆 236">
              <a:extLst>
                <a:ext uri="{FF2B5EF4-FFF2-40B4-BE49-F238E27FC236}">
                  <a16:creationId xmlns:a16="http://schemas.microsoft.com/office/drawing/2014/main" id="{DA666AD5-D40A-450D-9696-160B705F7561}"/>
                </a:ext>
              </a:extLst>
            </p:cNvPr>
            <p:cNvSpPr/>
            <p:nvPr/>
          </p:nvSpPr>
          <p:spPr bwMode="auto">
            <a:xfrm rot="16200000" flipV="1">
              <a:off x="5918203" y="1824714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8" name="椭圆 237">
              <a:extLst>
                <a:ext uri="{FF2B5EF4-FFF2-40B4-BE49-F238E27FC236}">
                  <a16:creationId xmlns:a16="http://schemas.microsoft.com/office/drawing/2014/main" id="{E11EDCCC-95E6-42C9-8201-EA2DA58AF5E9}"/>
                </a:ext>
              </a:extLst>
            </p:cNvPr>
            <p:cNvSpPr/>
            <p:nvPr/>
          </p:nvSpPr>
          <p:spPr bwMode="auto">
            <a:xfrm rot="16200000" flipV="1">
              <a:off x="5873860" y="182490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9" name="椭圆 238">
              <a:extLst>
                <a:ext uri="{FF2B5EF4-FFF2-40B4-BE49-F238E27FC236}">
                  <a16:creationId xmlns:a16="http://schemas.microsoft.com/office/drawing/2014/main" id="{8ACA3B93-8DA5-442E-9586-84DC7AE3CE49}"/>
                </a:ext>
              </a:extLst>
            </p:cNvPr>
            <p:cNvSpPr/>
            <p:nvPr/>
          </p:nvSpPr>
          <p:spPr bwMode="auto">
            <a:xfrm rot="16200000" flipV="1">
              <a:off x="5962547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0" name="椭圆 239">
              <a:extLst>
                <a:ext uri="{FF2B5EF4-FFF2-40B4-BE49-F238E27FC236}">
                  <a16:creationId xmlns:a16="http://schemas.microsoft.com/office/drawing/2014/main" id="{F4A75793-2D40-45D1-8901-82C727F097E6}"/>
                </a:ext>
              </a:extLst>
            </p:cNvPr>
            <p:cNvSpPr/>
            <p:nvPr/>
          </p:nvSpPr>
          <p:spPr bwMode="auto">
            <a:xfrm rot="16200000" flipV="1">
              <a:off x="5918203" y="1677148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1" name="椭圆 240">
              <a:extLst>
                <a:ext uri="{FF2B5EF4-FFF2-40B4-BE49-F238E27FC236}">
                  <a16:creationId xmlns:a16="http://schemas.microsoft.com/office/drawing/2014/main" id="{7F5F4AA3-5341-4012-A147-732BD90B2FED}"/>
                </a:ext>
              </a:extLst>
            </p:cNvPr>
            <p:cNvSpPr/>
            <p:nvPr/>
          </p:nvSpPr>
          <p:spPr bwMode="auto">
            <a:xfrm rot="16200000" flipV="1">
              <a:off x="5873860" y="1677339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2" name="椭圆 241">
              <a:extLst>
                <a:ext uri="{FF2B5EF4-FFF2-40B4-BE49-F238E27FC236}">
                  <a16:creationId xmlns:a16="http://schemas.microsoft.com/office/drawing/2014/main" id="{BF8040E7-0888-4CEB-B1CB-F25E5974C440}"/>
                </a:ext>
              </a:extLst>
            </p:cNvPr>
            <p:cNvSpPr/>
            <p:nvPr/>
          </p:nvSpPr>
          <p:spPr bwMode="auto">
            <a:xfrm rot="16200000" flipV="1">
              <a:off x="5962547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3" name="椭圆 242">
              <a:extLst>
                <a:ext uri="{FF2B5EF4-FFF2-40B4-BE49-F238E27FC236}">
                  <a16:creationId xmlns:a16="http://schemas.microsoft.com/office/drawing/2014/main" id="{0D59C79F-F938-4253-81D7-2AA72EE9FD9A}"/>
                </a:ext>
              </a:extLst>
            </p:cNvPr>
            <p:cNvSpPr/>
            <p:nvPr/>
          </p:nvSpPr>
          <p:spPr bwMode="auto">
            <a:xfrm rot="16200000" flipV="1">
              <a:off x="5918203" y="1529965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4" name="椭圆 243">
              <a:extLst>
                <a:ext uri="{FF2B5EF4-FFF2-40B4-BE49-F238E27FC236}">
                  <a16:creationId xmlns:a16="http://schemas.microsoft.com/office/drawing/2014/main" id="{917D7819-648E-4B03-B19A-0008D2709534}"/>
                </a:ext>
              </a:extLst>
            </p:cNvPr>
            <p:cNvSpPr/>
            <p:nvPr/>
          </p:nvSpPr>
          <p:spPr bwMode="auto">
            <a:xfrm rot="16200000" flipV="1">
              <a:off x="5873860" y="1530156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5" name="椭圆 244">
              <a:extLst>
                <a:ext uri="{FF2B5EF4-FFF2-40B4-BE49-F238E27FC236}">
                  <a16:creationId xmlns:a16="http://schemas.microsoft.com/office/drawing/2014/main" id="{A291DD3F-9EA8-4D64-B4AD-E7A9E04796BA}"/>
                </a:ext>
              </a:extLst>
            </p:cNvPr>
            <p:cNvSpPr/>
            <p:nvPr/>
          </p:nvSpPr>
          <p:spPr bwMode="auto">
            <a:xfrm rot="16200000" flipV="1">
              <a:off x="5962547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6" name="椭圆 245">
              <a:extLst>
                <a:ext uri="{FF2B5EF4-FFF2-40B4-BE49-F238E27FC236}">
                  <a16:creationId xmlns:a16="http://schemas.microsoft.com/office/drawing/2014/main" id="{023B0F44-CB08-4A07-959E-BC629C5E4C66}"/>
                </a:ext>
              </a:extLst>
            </p:cNvPr>
            <p:cNvSpPr/>
            <p:nvPr/>
          </p:nvSpPr>
          <p:spPr bwMode="auto">
            <a:xfrm rot="16200000" flipV="1">
              <a:off x="5918203" y="1382590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7" name="椭圆 246">
              <a:extLst>
                <a:ext uri="{FF2B5EF4-FFF2-40B4-BE49-F238E27FC236}">
                  <a16:creationId xmlns:a16="http://schemas.microsoft.com/office/drawing/2014/main" id="{867CE53C-1CED-47B4-A5C9-C13561CA1CE7}"/>
                </a:ext>
              </a:extLst>
            </p:cNvPr>
            <p:cNvSpPr/>
            <p:nvPr/>
          </p:nvSpPr>
          <p:spPr bwMode="auto">
            <a:xfrm rot="16200000" flipV="1">
              <a:off x="5873860" y="1382781"/>
              <a:ext cx="21053" cy="19893"/>
            </a:xfrm>
            <a:prstGeom prst="ellipse">
              <a:avLst/>
            </a:prstGeom>
            <a:solidFill>
              <a:sysClr val="windowText" lastClr="000000"/>
            </a:solidFill>
            <a:ln w="3175" cap="flat" cmpd="sng" algn="ctr">
              <a:solidFill>
                <a:sysClr val="windowText" lastClr="000000">
                  <a:shade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b="1" ker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248" name="直接箭头连接符 247">
              <a:extLst>
                <a:ext uri="{FF2B5EF4-FFF2-40B4-BE49-F238E27FC236}">
                  <a16:creationId xmlns:a16="http://schemas.microsoft.com/office/drawing/2014/main" id="{24E65AB4-CFC6-46E6-8CAD-B0658AE86CF5}"/>
                </a:ext>
              </a:extLst>
            </p:cNvPr>
            <p:cNvCxnSpPr>
              <a:stCxn id="229" idx="0"/>
              <a:endCxn id="225" idx="4"/>
            </p:cNvCxnSpPr>
            <p:nvPr/>
          </p:nvCxnSpPr>
          <p:spPr>
            <a:xfrm>
              <a:off x="5585809" y="190126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直接箭头连接符 248">
              <a:extLst>
                <a:ext uri="{FF2B5EF4-FFF2-40B4-BE49-F238E27FC236}">
                  <a16:creationId xmlns:a16="http://schemas.microsoft.com/office/drawing/2014/main" id="{4E1D15C7-2148-4EB1-A7F3-318186B287DE}"/>
                </a:ext>
              </a:extLst>
            </p:cNvPr>
            <p:cNvCxnSpPr>
              <a:stCxn id="230" idx="0"/>
              <a:endCxn id="226" idx="4"/>
            </p:cNvCxnSpPr>
            <p:nvPr/>
          </p:nvCxnSpPr>
          <p:spPr>
            <a:xfrm>
              <a:off x="5583616" y="1753892"/>
              <a:ext cx="129553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直接箭头连接符 249">
              <a:extLst>
                <a:ext uri="{FF2B5EF4-FFF2-40B4-BE49-F238E27FC236}">
                  <a16:creationId xmlns:a16="http://schemas.microsoft.com/office/drawing/2014/main" id="{10BBA25E-3C67-4228-8D95-B2F830CA811A}"/>
                </a:ext>
              </a:extLst>
            </p:cNvPr>
            <p:cNvCxnSpPr>
              <a:stCxn id="231" idx="0"/>
              <a:endCxn id="227" idx="4"/>
            </p:cNvCxnSpPr>
            <p:nvPr/>
          </p:nvCxnSpPr>
          <p:spPr>
            <a:xfrm>
              <a:off x="5583616" y="1606517"/>
              <a:ext cx="127360" cy="8214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直接箭头连接符 250">
              <a:extLst>
                <a:ext uri="{FF2B5EF4-FFF2-40B4-BE49-F238E27FC236}">
                  <a16:creationId xmlns:a16="http://schemas.microsoft.com/office/drawing/2014/main" id="{011B7850-BBB0-4A5D-B9C8-B33AF8453C32}"/>
                </a:ext>
              </a:extLst>
            </p:cNvPr>
            <p:cNvCxnSpPr>
              <a:stCxn id="232" idx="0"/>
              <a:endCxn id="228" idx="4"/>
            </p:cNvCxnSpPr>
            <p:nvPr/>
          </p:nvCxnSpPr>
          <p:spPr>
            <a:xfrm>
              <a:off x="5583616" y="1459142"/>
              <a:ext cx="127360" cy="8214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直接箭头连接符 251">
              <a:extLst>
                <a:ext uri="{FF2B5EF4-FFF2-40B4-BE49-F238E27FC236}">
                  <a16:creationId xmlns:a16="http://schemas.microsoft.com/office/drawing/2014/main" id="{EF5663E2-FFB9-4E4C-AD11-C8EE0BBD49EE}"/>
                </a:ext>
              </a:extLst>
            </p:cNvPr>
            <p:cNvCxnSpPr>
              <a:stCxn id="229" idx="0"/>
              <a:endCxn id="226" idx="4"/>
            </p:cNvCxnSpPr>
            <p:nvPr/>
          </p:nvCxnSpPr>
          <p:spPr>
            <a:xfrm flipV="1">
              <a:off x="5585809" y="183603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直接箭头连接符 252">
              <a:extLst>
                <a:ext uri="{FF2B5EF4-FFF2-40B4-BE49-F238E27FC236}">
                  <a16:creationId xmlns:a16="http://schemas.microsoft.com/office/drawing/2014/main" id="{BB1ECF01-B37E-408C-B450-4E515AA43FFA}"/>
                </a:ext>
              </a:extLst>
            </p:cNvPr>
            <p:cNvCxnSpPr>
              <a:stCxn id="229" idx="0"/>
              <a:endCxn id="227" idx="4"/>
            </p:cNvCxnSpPr>
            <p:nvPr/>
          </p:nvCxnSpPr>
          <p:spPr>
            <a:xfrm flipV="1">
              <a:off x="5585809" y="1688664"/>
              <a:ext cx="125167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直接箭头连接符 253">
              <a:extLst>
                <a:ext uri="{FF2B5EF4-FFF2-40B4-BE49-F238E27FC236}">
                  <a16:creationId xmlns:a16="http://schemas.microsoft.com/office/drawing/2014/main" id="{19F2F8A5-9A34-4EF1-82DA-3A935E060A17}"/>
                </a:ext>
              </a:extLst>
            </p:cNvPr>
            <p:cNvCxnSpPr>
              <a:stCxn id="229" idx="0"/>
              <a:endCxn id="228" idx="4"/>
            </p:cNvCxnSpPr>
            <p:nvPr/>
          </p:nvCxnSpPr>
          <p:spPr>
            <a:xfrm flipV="1">
              <a:off x="5585809" y="1541289"/>
              <a:ext cx="125167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直接箭头连接符 254">
              <a:extLst>
                <a:ext uri="{FF2B5EF4-FFF2-40B4-BE49-F238E27FC236}">
                  <a16:creationId xmlns:a16="http://schemas.microsoft.com/office/drawing/2014/main" id="{79158134-EB33-4CB4-84E9-4A91C51FEA3A}"/>
                </a:ext>
              </a:extLst>
            </p:cNvPr>
            <p:cNvCxnSpPr>
              <a:stCxn id="229" idx="0"/>
              <a:endCxn id="224" idx="4"/>
            </p:cNvCxnSpPr>
            <p:nvPr/>
          </p:nvCxnSpPr>
          <p:spPr>
            <a:xfrm flipV="1">
              <a:off x="5585809" y="1393914"/>
              <a:ext cx="127360" cy="50735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直接箭头连接符 255">
              <a:extLst>
                <a:ext uri="{FF2B5EF4-FFF2-40B4-BE49-F238E27FC236}">
                  <a16:creationId xmlns:a16="http://schemas.microsoft.com/office/drawing/2014/main" id="{C59C9F77-8079-44CA-9B4D-CCFC0BEA12A7}"/>
                </a:ext>
              </a:extLst>
            </p:cNvPr>
            <p:cNvCxnSpPr>
              <a:stCxn id="230" idx="0"/>
              <a:endCxn id="227" idx="4"/>
            </p:cNvCxnSpPr>
            <p:nvPr/>
          </p:nvCxnSpPr>
          <p:spPr>
            <a:xfrm flipV="1">
              <a:off x="5583616" y="1688664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直接箭头连接符 256">
              <a:extLst>
                <a:ext uri="{FF2B5EF4-FFF2-40B4-BE49-F238E27FC236}">
                  <a16:creationId xmlns:a16="http://schemas.microsoft.com/office/drawing/2014/main" id="{C2B50632-7B9B-4CF0-8EB5-E0C0CC7212B6}"/>
                </a:ext>
              </a:extLst>
            </p:cNvPr>
            <p:cNvCxnSpPr>
              <a:stCxn id="230" idx="0"/>
              <a:endCxn id="228" idx="4"/>
            </p:cNvCxnSpPr>
            <p:nvPr/>
          </p:nvCxnSpPr>
          <p:spPr>
            <a:xfrm flipV="1">
              <a:off x="5583616" y="1541289"/>
              <a:ext cx="127360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直接箭头连接符 257">
              <a:extLst>
                <a:ext uri="{FF2B5EF4-FFF2-40B4-BE49-F238E27FC236}">
                  <a16:creationId xmlns:a16="http://schemas.microsoft.com/office/drawing/2014/main" id="{F5C55CC1-CC92-4E0F-B6B6-C42E71B6713E}"/>
                </a:ext>
              </a:extLst>
            </p:cNvPr>
            <p:cNvCxnSpPr>
              <a:stCxn id="230" idx="0"/>
              <a:endCxn id="224" idx="4"/>
            </p:cNvCxnSpPr>
            <p:nvPr/>
          </p:nvCxnSpPr>
          <p:spPr>
            <a:xfrm flipV="1">
              <a:off x="5583616" y="1393914"/>
              <a:ext cx="129553" cy="35997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直接箭头连接符 258">
              <a:extLst>
                <a:ext uri="{FF2B5EF4-FFF2-40B4-BE49-F238E27FC236}">
                  <a16:creationId xmlns:a16="http://schemas.microsoft.com/office/drawing/2014/main" id="{0AC8A4AB-524F-4D29-AF63-FAA3582F56FA}"/>
                </a:ext>
              </a:extLst>
            </p:cNvPr>
            <p:cNvCxnSpPr>
              <a:stCxn id="231" idx="0"/>
              <a:endCxn id="225" idx="4"/>
            </p:cNvCxnSpPr>
            <p:nvPr/>
          </p:nvCxnSpPr>
          <p:spPr>
            <a:xfrm>
              <a:off x="5583616" y="1606517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0" name="直接箭头连接符 259">
              <a:extLst>
                <a:ext uri="{FF2B5EF4-FFF2-40B4-BE49-F238E27FC236}">
                  <a16:creationId xmlns:a16="http://schemas.microsoft.com/office/drawing/2014/main" id="{EC2B812D-58E4-4D99-8926-BB05214914FE}"/>
                </a:ext>
              </a:extLst>
            </p:cNvPr>
            <p:cNvCxnSpPr>
              <a:stCxn id="231" idx="0"/>
              <a:endCxn id="226" idx="4"/>
            </p:cNvCxnSpPr>
            <p:nvPr/>
          </p:nvCxnSpPr>
          <p:spPr>
            <a:xfrm>
              <a:off x="5583616" y="1606517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直接箭头连接符 260">
              <a:extLst>
                <a:ext uri="{FF2B5EF4-FFF2-40B4-BE49-F238E27FC236}">
                  <a16:creationId xmlns:a16="http://schemas.microsoft.com/office/drawing/2014/main" id="{09BA81AF-215C-4183-BD6D-4D6E00796D2A}"/>
                </a:ext>
              </a:extLst>
            </p:cNvPr>
            <p:cNvCxnSpPr>
              <a:stCxn id="230" idx="0"/>
              <a:endCxn id="225" idx="4"/>
            </p:cNvCxnSpPr>
            <p:nvPr/>
          </p:nvCxnSpPr>
          <p:spPr>
            <a:xfrm>
              <a:off x="5583616" y="1753892"/>
              <a:ext cx="129553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直接箭头连接符 261">
              <a:extLst>
                <a:ext uri="{FF2B5EF4-FFF2-40B4-BE49-F238E27FC236}">
                  <a16:creationId xmlns:a16="http://schemas.microsoft.com/office/drawing/2014/main" id="{155EA2D0-30D0-4C25-A444-302E400373F9}"/>
                </a:ext>
              </a:extLst>
            </p:cNvPr>
            <p:cNvCxnSpPr>
              <a:stCxn id="231" idx="0"/>
              <a:endCxn id="228" idx="4"/>
            </p:cNvCxnSpPr>
            <p:nvPr/>
          </p:nvCxnSpPr>
          <p:spPr>
            <a:xfrm flipV="1">
              <a:off x="5583616" y="1541289"/>
              <a:ext cx="127360" cy="6522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3" name="直接箭头连接符 262">
              <a:extLst>
                <a:ext uri="{FF2B5EF4-FFF2-40B4-BE49-F238E27FC236}">
                  <a16:creationId xmlns:a16="http://schemas.microsoft.com/office/drawing/2014/main" id="{D206B1DE-EA4A-4FF8-8DA5-DDCA2F27B699}"/>
                </a:ext>
              </a:extLst>
            </p:cNvPr>
            <p:cNvCxnSpPr>
              <a:stCxn id="231" idx="0"/>
              <a:endCxn id="224" idx="4"/>
            </p:cNvCxnSpPr>
            <p:nvPr/>
          </p:nvCxnSpPr>
          <p:spPr>
            <a:xfrm flipV="1">
              <a:off x="5583616" y="1393914"/>
              <a:ext cx="129553" cy="21260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4" name="直接箭头连接符 263">
              <a:extLst>
                <a:ext uri="{FF2B5EF4-FFF2-40B4-BE49-F238E27FC236}">
                  <a16:creationId xmlns:a16="http://schemas.microsoft.com/office/drawing/2014/main" id="{F0D6B407-B40F-4A65-ADC4-1C4BD7ACFFBA}"/>
                </a:ext>
              </a:extLst>
            </p:cNvPr>
            <p:cNvCxnSpPr>
              <a:stCxn id="232" idx="0"/>
              <a:endCxn id="225" idx="4"/>
            </p:cNvCxnSpPr>
            <p:nvPr/>
          </p:nvCxnSpPr>
          <p:spPr>
            <a:xfrm>
              <a:off x="5583616" y="1459142"/>
              <a:ext cx="129553" cy="52427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5" name="直接箭头连接符 264">
              <a:extLst>
                <a:ext uri="{FF2B5EF4-FFF2-40B4-BE49-F238E27FC236}">
                  <a16:creationId xmlns:a16="http://schemas.microsoft.com/office/drawing/2014/main" id="{7FCA0AB4-2F9C-4A4D-90B3-653BBD504A0F}"/>
                </a:ext>
              </a:extLst>
            </p:cNvPr>
            <p:cNvCxnSpPr>
              <a:stCxn id="232" idx="0"/>
              <a:endCxn id="226" idx="4"/>
            </p:cNvCxnSpPr>
            <p:nvPr/>
          </p:nvCxnSpPr>
          <p:spPr>
            <a:xfrm>
              <a:off x="5583616" y="1459142"/>
              <a:ext cx="129553" cy="37689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6" name="直接箭头连接符 265">
              <a:extLst>
                <a:ext uri="{FF2B5EF4-FFF2-40B4-BE49-F238E27FC236}">
                  <a16:creationId xmlns:a16="http://schemas.microsoft.com/office/drawing/2014/main" id="{9AD1E791-B1BB-4545-A81D-7FF9E3B4977E}"/>
                </a:ext>
              </a:extLst>
            </p:cNvPr>
            <p:cNvCxnSpPr>
              <a:stCxn id="232" idx="0"/>
              <a:endCxn id="227" idx="4"/>
            </p:cNvCxnSpPr>
            <p:nvPr/>
          </p:nvCxnSpPr>
          <p:spPr>
            <a:xfrm>
              <a:off x="5583616" y="1459142"/>
              <a:ext cx="127360" cy="22952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7" name="直接箭头连接符 266">
              <a:extLst>
                <a:ext uri="{FF2B5EF4-FFF2-40B4-BE49-F238E27FC236}">
                  <a16:creationId xmlns:a16="http://schemas.microsoft.com/office/drawing/2014/main" id="{AC1C5411-9F2A-4F75-A0E2-EF23C1DFE479}"/>
                </a:ext>
              </a:extLst>
            </p:cNvPr>
            <p:cNvCxnSpPr>
              <a:stCxn id="232" idx="0"/>
              <a:endCxn id="224" idx="4"/>
            </p:cNvCxnSpPr>
            <p:nvPr/>
          </p:nvCxnSpPr>
          <p:spPr>
            <a:xfrm flipV="1">
              <a:off x="5583616" y="1393914"/>
              <a:ext cx="129553" cy="6522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8" name="直接箭头连接符 267">
              <a:extLst>
                <a:ext uri="{FF2B5EF4-FFF2-40B4-BE49-F238E27FC236}">
                  <a16:creationId xmlns:a16="http://schemas.microsoft.com/office/drawing/2014/main" id="{75928D23-4294-4C27-9033-8C8F0F0DD331}"/>
                </a:ext>
              </a:extLst>
            </p:cNvPr>
            <p:cNvCxnSpPr>
              <a:stCxn id="219" idx="0"/>
              <a:endCxn id="217" idx="4"/>
            </p:cNvCxnSpPr>
            <p:nvPr/>
          </p:nvCxnSpPr>
          <p:spPr>
            <a:xfrm flipV="1">
              <a:off x="6148102" y="1754570"/>
              <a:ext cx="132052" cy="228844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9" name="直接箭头连接符 268">
              <a:extLst>
                <a:ext uri="{FF2B5EF4-FFF2-40B4-BE49-F238E27FC236}">
                  <a16:creationId xmlns:a16="http://schemas.microsoft.com/office/drawing/2014/main" id="{2FE796EC-1AA6-4421-AE47-BAF3C4EF3CAF}"/>
                </a:ext>
              </a:extLst>
            </p:cNvPr>
            <p:cNvCxnSpPr>
              <a:stCxn id="219" idx="0"/>
              <a:endCxn id="218" idx="4"/>
            </p:cNvCxnSpPr>
            <p:nvPr/>
          </p:nvCxnSpPr>
          <p:spPr>
            <a:xfrm flipV="1">
              <a:off x="6148102" y="1607195"/>
              <a:ext cx="129860" cy="37621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0" name="直接箭头连接符 269">
              <a:extLst>
                <a:ext uri="{FF2B5EF4-FFF2-40B4-BE49-F238E27FC236}">
                  <a16:creationId xmlns:a16="http://schemas.microsoft.com/office/drawing/2014/main" id="{5598DAD1-35D0-4955-B697-E3330C399C54}"/>
                </a:ext>
              </a:extLst>
            </p:cNvPr>
            <p:cNvCxnSpPr>
              <a:stCxn id="220" idx="0"/>
              <a:endCxn id="217" idx="4"/>
            </p:cNvCxnSpPr>
            <p:nvPr/>
          </p:nvCxnSpPr>
          <p:spPr>
            <a:xfrm flipV="1">
              <a:off x="6148102" y="1754570"/>
              <a:ext cx="132052" cy="81469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直接箭头连接符 270">
              <a:extLst>
                <a:ext uri="{FF2B5EF4-FFF2-40B4-BE49-F238E27FC236}">
                  <a16:creationId xmlns:a16="http://schemas.microsoft.com/office/drawing/2014/main" id="{E95CF2A6-5699-4637-9227-C1F4A7BD5ED3}"/>
                </a:ext>
              </a:extLst>
            </p:cNvPr>
            <p:cNvCxnSpPr>
              <a:stCxn id="220" idx="0"/>
              <a:endCxn id="218" idx="4"/>
            </p:cNvCxnSpPr>
            <p:nvPr/>
          </p:nvCxnSpPr>
          <p:spPr>
            <a:xfrm flipV="1">
              <a:off x="6148102" y="1607195"/>
              <a:ext cx="129860" cy="228843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直接箭头连接符 271">
              <a:extLst>
                <a:ext uri="{FF2B5EF4-FFF2-40B4-BE49-F238E27FC236}">
                  <a16:creationId xmlns:a16="http://schemas.microsoft.com/office/drawing/2014/main" id="{2310906A-E209-46E1-86C2-6934BE1E1461}"/>
                </a:ext>
              </a:extLst>
            </p:cNvPr>
            <p:cNvCxnSpPr>
              <a:stCxn id="221" idx="0"/>
              <a:endCxn id="217" idx="4"/>
            </p:cNvCxnSpPr>
            <p:nvPr/>
          </p:nvCxnSpPr>
          <p:spPr>
            <a:xfrm>
              <a:off x="6145909" y="1688664"/>
              <a:ext cx="134245" cy="6590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直接箭头连接符 272">
              <a:extLst>
                <a:ext uri="{FF2B5EF4-FFF2-40B4-BE49-F238E27FC236}">
                  <a16:creationId xmlns:a16="http://schemas.microsoft.com/office/drawing/2014/main" id="{0E32464F-55A9-4A75-A9FC-BDFE6966C11D}"/>
                </a:ext>
              </a:extLst>
            </p:cNvPr>
            <p:cNvCxnSpPr>
              <a:stCxn id="221" idx="0"/>
              <a:endCxn id="218" idx="4"/>
            </p:cNvCxnSpPr>
            <p:nvPr/>
          </p:nvCxnSpPr>
          <p:spPr>
            <a:xfrm flipV="1">
              <a:off x="6145909" y="1607195"/>
              <a:ext cx="132052" cy="81468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直接箭头连接符 273">
              <a:extLst>
                <a:ext uri="{FF2B5EF4-FFF2-40B4-BE49-F238E27FC236}">
                  <a16:creationId xmlns:a16="http://schemas.microsoft.com/office/drawing/2014/main" id="{B3E8D3CE-2EFF-4EF7-9D31-F94594D02304}"/>
                </a:ext>
              </a:extLst>
            </p:cNvPr>
            <p:cNvCxnSpPr>
              <a:stCxn id="222" idx="0"/>
              <a:endCxn id="217" idx="4"/>
            </p:cNvCxnSpPr>
            <p:nvPr/>
          </p:nvCxnSpPr>
          <p:spPr>
            <a:xfrm>
              <a:off x="6145909" y="1541289"/>
              <a:ext cx="134245" cy="213281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直接箭头连接符 274">
              <a:extLst>
                <a:ext uri="{FF2B5EF4-FFF2-40B4-BE49-F238E27FC236}">
                  <a16:creationId xmlns:a16="http://schemas.microsoft.com/office/drawing/2014/main" id="{9D82630A-9B7D-4947-8B36-65A59FA5743A}"/>
                </a:ext>
              </a:extLst>
            </p:cNvPr>
            <p:cNvCxnSpPr>
              <a:stCxn id="222" idx="0"/>
              <a:endCxn id="218" idx="4"/>
            </p:cNvCxnSpPr>
            <p:nvPr/>
          </p:nvCxnSpPr>
          <p:spPr>
            <a:xfrm>
              <a:off x="6145909" y="1541289"/>
              <a:ext cx="132052" cy="65907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直接箭头连接符 275">
              <a:extLst>
                <a:ext uri="{FF2B5EF4-FFF2-40B4-BE49-F238E27FC236}">
                  <a16:creationId xmlns:a16="http://schemas.microsoft.com/office/drawing/2014/main" id="{B31AF2CB-26FC-4DCD-82A8-0CCF2824F456}"/>
                </a:ext>
              </a:extLst>
            </p:cNvPr>
            <p:cNvCxnSpPr>
              <a:stCxn id="223" idx="0"/>
              <a:endCxn id="217" idx="4"/>
            </p:cNvCxnSpPr>
            <p:nvPr/>
          </p:nvCxnSpPr>
          <p:spPr>
            <a:xfrm>
              <a:off x="6145909" y="1393684"/>
              <a:ext cx="134245" cy="360886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7" name="直接箭头连接符 276">
              <a:extLst>
                <a:ext uri="{FF2B5EF4-FFF2-40B4-BE49-F238E27FC236}">
                  <a16:creationId xmlns:a16="http://schemas.microsoft.com/office/drawing/2014/main" id="{D5B890BF-1FEA-42D3-82DB-02BF412F264C}"/>
                </a:ext>
              </a:extLst>
            </p:cNvPr>
            <p:cNvCxnSpPr>
              <a:stCxn id="223" idx="0"/>
              <a:endCxn id="218" idx="4"/>
            </p:cNvCxnSpPr>
            <p:nvPr/>
          </p:nvCxnSpPr>
          <p:spPr>
            <a:xfrm>
              <a:off x="6145909" y="1393684"/>
              <a:ext cx="132052" cy="213512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0C04A77B-5DBE-446E-8BC9-C67737BD8638}"/>
              </a:ext>
            </a:extLst>
          </p:cNvPr>
          <p:cNvSpPr txBox="1"/>
          <p:nvPr/>
        </p:nvSpPr>
        <p:spPr>
          <a:xfrm>
            <a:off x="1407017" y="1480114"/>
            <a:ext cx="25391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Split model requires more computation, less training samples</a:t>
            </a:r>
            <a:endParaRPr lang="zh-CN" altLang="en-US" sz="1100" kern="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38FB21D-E4D4-4ACD-80D4-A1FDCFCBBFEC}"/>
              </a:ext>
            </a:extLst>
          </p:cNvPr>
          <p:cNvSpPr txBox="1"/>
          <p:nvPr/>
        </p:nvSpPr>
        <p:spPr>
          <a:xfrm>
            <a:off x="4732623" y="2826389"/>
            <a:ext cx="26942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Split model requires less computation, more training samples</a:t>
            </a:r>
            <a:endParaRPr lang="zh-CN" altLang="en-US" sz="1050" kern="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18B405F-BD29-406F-9E4E-C99B1C44D438}"/>
              </a:ext>
            </a:extLst>
          </p:cNvPr>
          <p:cNvSpPr/>
          <p:nvPr/>
        </p:nvSpPr>
        <p:spPr bwMode="auto">
          <a:xfrm>
            <a:off x="1327922" y="4187031"/>
            <a:ext cx="3052512" cy="875216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Computation ability: 100%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Training samples: 50%</a:t>
            </a:r>
            <a:endParaRPr lang="zh-CN" altLang="en-US" sz="1050" b="1" kern="0" dirty="0">
              <a:solidFill>
                <a:srgbClr val="0070C0"/>
              </a:solidFill>
              <a:ea typeface="宋体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3C9E678-92EF-4310-A601-D952C8ADA8AC}"/>
              </a:ext>
            </a:extLst>
          </p:cNvPr>
          <p:cNvSpPr/>
          <p:nvPr/>
        </p:nvSpPr>
        <p:spPr bwMode="auto">
          <a:xfrm>
            <a:off x="6062131" y="4542304"/>
            <a:ext cx="2045249" cy="875216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Computation ability: 50%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Training samples: 100%</a:t>
            </a:r>
            <a:endParaRPr lang="zh-CN" altLang="en-US" sz="1050" b="1" kern="0" dirty="0">
              <a:solidFill>
                <a:srgbClr val="0070C0"/>
              </a:solidFill>
              <a:ea typeface="宋体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2E2CA7F-76B9-409A-A67F-C1DFE679608E}"/>
              </a:ext>
            </a:extLst>
          </p:cNvPr>
          <p:cNvSpPr/>
          <p:nvPr/>
        </p:nvSpPr>
        <p:spPr bwMode="auto">
          <a:xfrm>
            <a:off x="7890367" y="3058161"/>
            <a:ext cx="2185918" cy="875216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Computation ability: 100%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b="1" kern="0" dirty="0">
                <a:solidFill>
                  <a:srgbClr val="0070C0"/>
                </a:solidFill>
                <a:ea typeface="宋体" charset="-122"/>
              </a:rPr>
              <a:t>Training samples: 100%</a:t>
            </a:r>
            <a:endParaRPr lang="zh-CN" altLang="en-US" sz="1050" b="1" kern="0" dirty="0">
              <a:solidFill>
                <a:srgbClr val="0070C0"/>
              </a:solidFill>
              <a:ea typeface="宋体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B917B62-1EDC-4280-AF2A-60C8D929EBCA}"/>
              </a:ext>
            </a:extLst>
          </p:cNvPr>
          <p:cNvSpPr/>
          <p:nvPr/>
        </p:nvSpPr>
        <p:spPr>
          <a:xfrm>
            <a:off x="6890998" y="160256"/>
            <a:ext cx="3185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rgbClr val="000000"/>
                </a:solidFill>
              </a:rPr>
              <a:t>Model </a:t>
            </a:r>
            <a:r>
              <a:rPr lang="en-US" altLang="zh-CN" kern="0" dirty="0">
                <a:solidFill>
                  <a:prstClr val="black"/>
                </a:solidFill>
              </a:rPr>
              <a:t>aggregation</a:t>
            </a:r>
            <a:endParaRPr lang="zh-CN" altLang="en-US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027A35D9-E143-49EF-8487-F9A261D0BDB0}"/>
              </a:ext>
            </a:extLst>
          </p:cNvPr>
          <p:cNvGrpSpPr/>
          <p:nvPr/>
        </p:nvGrpSpPr>
        <p:grpSpPr>
          <a:xfrm>
            <a:off x="2648554" y="354469"/>
            <a:ext cx="3101829" cy="709686"/>
            <a:chOff x="599347" y="3908894"/>
            <a:chExt cx="1414582" cy="337699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8BBE4AF3-2A67-4627-B510-160A72010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1396450" y="4016959"/>
              <a:ext cx="155030" cy="107847"/>
            </a:xfrm>
            <a:prstGeom prst="rect">
              <a:avLst/>
            </a:prstGeom>
          </p:spPr>
        </p:pic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B39AE735-ED88-4491-8E85-8BB3C5DB6AE5}"/>
                </a:ext>
              </a:extLst>
            </p:cNvPr>
            <p:cNvGrpSpPr/>
            <p:nvPr/>
          </p:nvGrpSpPr>
          <p:grpSpPr>
            <a:xfrm>
              <a:off x="599347" y="3908894"/>
              <a:ext cx="1414582" cy="337699"/>
              <a:chOff x="599347" y="3908894"/>
              <a:chExt cx="1414582" cy="337699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id="{9F7E6A85-99D8-4FCE-AE5F-D96F83B8F43B}"/>
                  </a:ext>
                </a:extLst>
              </p:cNvPr>
              <p:cNvGrpSpPr/>
              <p:nvPr/>
            </p:nvGrpSpPr>
            <p:grpSpPr>
              <a:xfrm>
                <a:off x="599347" y="3970302"/>
                <a:ext cx="762879" cy="213105"/>
                <a:chOff x="680318" y="3962374"/>
                <a:chExt cx="762879" cy="213105"/>
              </a:xfrm>
            </p:grpSpPr>
            <p:grpSp>
              <p:nvGrpSpPr>
                <p:cNvPr id="92" name="组合 91">
                  <a:extLst>
                    <a:ext uri="{FF2B5EF4-FFF2-40B4-BE49-F238E27FC236}">
                      <a16:creationId xmlns:a16="http://schemas.microsoft.com/office/drawing/2014/main" id="{386EBEFD-DDF8-4A5E-9293-BBFF7DF2118B}"/>
                    </a:ext>
                  </a:extLst>
                </p:cNvPr>
                <p:cNvGrpSpPr/>
                <p:nvPr/>
              </p:nvGrpSpPr>
              <p:grpSpPr>
                <a:xfrm>
                  <a:off x="680318" y="3962374"/>
                  <a:ext cx="296505" cy="210359"/>
                  <a:chOff x="5478348" y="1341050"/>
                  <a:chExt cx="907074" cy="694998"/>
                </a:xfrm>
              </p:grpSpPr>
              <p:sp>
                <p:nvSpPr>
                  <p:cNvPr id="156" name="椭圆 155">
                    <a:extLst>
                      <a:ext uri="{FF2B5EF4-FFF2-40B4-BE49-F238E27FC236}">
                        <a16:creationId xmlns:a16="http://schemas.microsoft.com/office/drawing/2014/main" id="{33BC885E-5B78-4BBD-8323-3199EFFACC62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280154" y="1701936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57" name="椭圆 156">
                    <a:extLst>
                      <a:ext uri="{FF2B5EF4-FFF2-40B4-BE49-F238E27FC236}">
                        <a16:creationId xmlns:a16="http://schemas.microsoft.com/office/drawing/2014/main" id="{B3AF48B6-CB37-4510-A1F7-10E8826849C6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277961" y="1554562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58" name="椭圆 157">
                    <a:extLst>
                      <a:ext uri="{FF2B5EF4-FFF2-40B4-BE49-F238E27FC236}">
                        <a16:creationId xmlns:a16="http://schemas.microsoft.com/office/drawing/2014/main" id="{B30619F1-689F-41B6-88A2-D508BEFFEBA8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2834" y="19307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59" name="椭圆 158">
                    <a:extLst>
                      <a:ext uri="{FF2B5EF4-FFF2-40B4-BE49-F238E27FC236}">
                        <a16:creationId xmlns:a16="http://schemas.microsoft.com/office/drawing/2014/main" id="{D45BA4B1-4EC3-4B0C-B262-4412C11F685C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2834" y="178340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0" name="椭圆 159">
                    <a:extLst>
                      <a:ext uri="{FF2B5EF4-FFF2-40B4-BE49-F238E27FC236}">
                        <a16:creationId xmlns:a16="http://schemas.microsoft.com/office/drawing/2014/main" id="{C911BC5F-26E5-47B7-97FE-30243C89E1A2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63603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1" name="椭圆 160">
                    <a:extLst>
                      <a:ext uri="{FF2B5EF4-FFF2-40B4-BE49-F238E27FC236}">
                        <a16:creationId xmlns:a16="http://schemas.microsoft.com/office/drawing/2014/main" id="{38166425-1BF9-41FB-905C-FA4CB9CBB5F5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48865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2" name="椭圆 161">
                    <a:extLst>
                      <a:ext uri="{FF2B5EF4-FFF2-40B4-BE49-F238E27FC236}">
                        <a16:creationId xmlns:a16="http://schemas.microsoft.com/office/drawing/2014/main" id="{BC543C4C-22D5-485B-A7EC-4BAA568898EE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34105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3" name="椭圆 162">
                    <a:extLst>
                      <a:ext uri="{FF2B5EF4-FFF2-40B4-BE49-F238E27FC236}">
                        <a16:creationId xmlns:a16="http://schemas.microsoft.com/office/drawing/2014/main" id="{538991D4-6B48-4221-8CC7-CC1F3B9A5527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3412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4" name="椭圆 163">
                    <a:extLst>
                      <a:ext uri="{FF2B5EF4-FFF2-40B4-BE49-F238E27FC236}">
                        <a16:creationId xmlns:a16="http://schemas.microsoft.com/office/drawing/2014/main" id="{EA401BCD-8CC5-41D2-A124-998BACCB02FB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9307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5" name="椭圆 164">
                    <a:extLst>
                      <a:ext uri="{FF2B5EF4-FFF2-40B4-BE49-F238E27FC236}">
                        <a16:creationId xmlns:a16="http://schemas.microsoft.com/office/drawing/2014/main" id="{F2A5CBB2-EDA9-4363-8459-44E8513F43E8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78340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6" name="椭圆 165">
                    <a:extLst>
                      <a:ext uri="{FF2B5EF4-FFF2-40B4-BE49-F238E27FC236}">
                        <a16:creationId xmlns:a16="http://schemas.microsoft.com/office/drawing/2014/main" id="{0A0039EB-99EE-41BA-AAB6-BBE1F07B096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0976" y="163603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7" name="椭圆 166">
                    <a:extLst>
                      <a:ext uri="{FF2B5EF4-FFF2-40B4-BE49-F238E27FC236}">
                        <a16:creationId xmlns:a16="http://schemas.microsoft.com/office/drawing/2014/main" id="{1D6CB70C-DBA9-4D26-83B9-1C891B01744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0976" y="148865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8" name="椭圆 167">
                    <a:extLst>
                      <a:ext uri="{FF2B5EF4-FFF2-40B4-BE49-F238E27FC236}">
                        <a16:creationId xmlns:a16="http://schemas.microsoft.com/office/drawing/2014/main" id="{A8CC8950-E520-4B25-915C-0977EDE23BE0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80541" y="1848633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69" name="椭圆 168">
                    <a:extLst>
                      <a:ext uri="{FF2B5EF4-FFF2-40B4-BE49-F238E27FC236}">
                        <a16:creationId xmlns:a16="http://schemas.microsoft.com/office/drawing/2014/main" id="{C3EEFB00-19B8-42E4-8FE1-B3DD5C30218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701258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0" name="椭圆 169">
                    <a:extLst>
                      <a:ext uri="{FF2B5EF4-FFF2-40B4-BE49-F238E27FC236}">
                        <a16:creationId xmlns:a16="http://schemas.microsoft.com/office/drawing/2014/main" id="{3128D6BD-5729-488F-B53F-DD8A2388319F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553883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1" name="椭圆 170">
                    <a:extLst>
                      <a:ext uri="{FF2B5EF4-FFF2-40B4-BE49-F238E27FC236}">
                        <a16:creationId xmlns:a16="http://schemas.microsoft.com/office/drawing/2014/main" id="{FDF12E54-8644-4A21-9509-12DE561FB72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406509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2" name="椭圆 171">
                    <a:extLst>
                      <a:ext uri="{FF2B5EF4-FFF2-40B4-BE49-F238E27FC236}">
                        <a16:creationId xmlns:a16="http://schemas.microsoft.com/office/drawing/2014/main" id="{ED5D0294-606F-462B-95ED-1D59D7B4F6E1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9720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3" name="椭圆 172">
                    <a:extLst>
                      <a:ext uri="{FF2B5EF4-FFF2-40B4-BE49-F238E27FC236}">
                        <a16:creationId xmlns:a16="http://schemas.microsoft.com/office/drawing/2014/main" id="{0F22348D-85BF-4162-A3D2-034C18DA867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971898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4" name="椭圆 173">
                    <a:extLst>
                      <a:ext uri="{FF2B5EF4-FFF2-40B4-BE49-F238E27FC236}">
                        <a16:creationId xmlns:a16="http://schemas.microsoft.com/office/drawing/2014/main" id="{88E6246B-DD51-45FE-A012-23938C89F59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9720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5" name="椭圆 174">
                    <a:extLst>
                      <a:ext uri="{FF2B5EF4-FFF2-40B4-BE49-F238E27FC236}">
                        <a16:creationId xmlns:a16="http://schemas.microsoft.com/office/drawing/2014/main" id="{35777BCA-2C2E-4A2B-9AB4-DBB62DF1907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82490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6" name="椭圆 175">
                    <a:extLst>
                      <a:ext uri="{FF2B5EF4-FFF2-40B4-BE49-F238E27FC236}">
                        <a16:creationId xmlns:a16="http://schemas.microsoft.com/office/drawing/2014/main" id="{54BE51FE-201F-494E-99C4-E9BD95F1E23E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824714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7" name="椭圆 176">
                    <a:extLst>
                      <a:ext uri="{FF2B5EF4-FFF2-40B4-BE49-F238E27FC236}">
                        <a16:creationId xmlns:a16="http://schemas.microsoft.com/office/drawing/2014/main" id="{B7CC621A-C6E9-4639-A722-2E37CBEDAE2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82490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8" name="椭圆 177">
                    <a:extLst>
                      <a:ext uri="{FF2B5EF4-FFF2-40B4-BE49-F238E27FC236}">
                        <a16:creationId xmlns:a16="http://schemas.microsoft.com/office/drawing/2014/main" id="{5D1EB900-2C78-4EF9-8B5B-1E6F801A751C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677339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9" name="椭圆 178">
                    <a:extLst>
                      <a:ext uri="{FF2B5EF4-FFF2-40B4-BE49-F238E27FC236}">
                        <a16:creationId xmlns:a16="http://schemas.microsoft.com/office/drawing/2014/main" id="{638361AD-4F88-41ED-92A6-AFFEA5344BAF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677148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0" name="椭圆 179">
                    <a:extLst>
                      <a:ext uri="{FF2B5EF4-FFF2-40B4-BE49-F238E27FC236}">
                        <a16:creationId xmlns:a16="http://schemas.microsoft.com/office/drawing/2014/main" id="{9A472652-4292-42B8-B92A-BDC18F459DD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677339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1" name="椭圆 180">
                    <a:extLst>
                      <a:ext uri="{FF2B5EF4-FFF2-40B4-BE49-F238E27FC236}">
                        <a16:creationId xmlns:a16="http://schemas.microsoft.com/office/drawing/2014/main" id="{684E9E59-317E-43E6-8F33-ABE831F8DA0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53015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2" name="椭圆 181">
                    <a:extLst>
                      <a:ext uri="{FF2B5EF4-FFF2-40B4-BE49-F238E27FC236}">
                        <a16:creationId xmlns:a16="http://schemas.microsoft.com/office/drawing/2014/main" id="{8E8D1A48-6DCF-4FA4-998F-F86626BF9E20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529965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3" name="椭圆 182">
                    <a:extLst>
                      <a:ext uri="{FF2B5EF4-FFF2-40B4-BE49-F238E27FC236}">
                        <a16:creationId xmlns:a16="http://schemas.microsoft.com/office/drawing/2014/main" id="{3CD90F9C-045F-4B09-9602-1C8581D1EF0E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53015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4" name="椭圆 183">
                    <a:extLst>
                      <a:ext uri="{FF2B5EF4-FFF2-40B4-BE49-F238E27FC236}">
                        <a16:creationId xmlns:a16="http://schemas.microsoft.com/office/drawing/2014/main" id="{780036D8-08D1-419F-BF53-0B403AC64C7B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382781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5" name="椭圆 184">
                    <a:extLst>
                      <a:ext uri="{FF2B5EF4-FFF2-40B4-BE49-F238E27FC236}">
                        <a16:creationId xmlns:a16="http://schemas.microsoft.com/office/drawing/2014/main" id="{E08DD2EE-E9ED-4A02-B8A8-A68C86E9AA5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3825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86" name="椭圆 185">
                    <a:extLst>
                      <a:ext uri="{FF2B5EF4-FFF2-40B4-BE49-F238E27FC236}">
                        <a16:creationId xmlns:a16="http://schemas.microsoft.com/office/drawing/2014/main" id="{DC6C9F5A-6507-4867-A794-5E46A3F8C985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382781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b="1" kern="0">
                      <a:solidFill>
                        <a:prstClr val="black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cxnSp>
                <p:nvCxnSpPr>
                  <p:cNvPr id="187" name="直接箭头连接符 186">
                    <a:extLst>
                      <a:ext uri="{FF2B5EF4-FFF2-40B4-BE49-F238E27FC236}">
                        <a16:creationId xmlns:a16="http://schemas.microsoft.com/office/drawing/2014/main" id="{9EC283CC-FA7A-48B5-9A17-B84C9F08E8E3}"/>
                      </a:ext>
                    </a:extLst>
                  </p:cNvPr>
                  <p:cNvCxnSpPr>
                    <a:stCxn id="168" idx="0"/>
                    <a:endCxn id="164" idx="4"/>
                  </p:cNvCxnSpPr>
                  <p:nvPr/>
                </p:nvCxnSpPr>
                <p:spPr>
                  <a:xfrm>
                    <a:off x="5585809" y="1901267"/>
                    <a:ext cx="127360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88" name="直接箭头连接符 187">
                    <a:extLst>
                      <a:ext uri="{FF2B5EF4-FFF2-40B4-BE49-F238E27FC236}">
                        <a16:creationId xmlns:a16="http://schemas.microsoft.com/office/drawing/2014/main" id="{E1944C3A-A4AC-45AB-8693-4CBEE85361BE}"/>
                      </a:ext>
                    </a:extLst>
                  </p:cNvPr>
                  <p:cNvCxnSpPr>
                    <a:stCxn id="169" idx="0"/>
                    <a:endCxn id="165" idx="4"/>
                  </p:cNvCxnSpPr>
                  <p:nvPr/>
                </p:nvCxnSpPr>
                <p:spPr>
                  <a:xfrm>
                    <a:off x="5583616" y="1753892"/>
                    <a:ext cx="129553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89" name="直接箭头连接符 188">
                    <a:extLst>
                      <a:ext uri="{FF2B5EF4-FFF2-40B4-BE49-F238E27FC236}">
                        <a16:creationId xmlns:a16="http://schemas.microsoft.com/office/drawing/2014/main" id="{FA57A2F1-A10C-4D27-BFED-F501C3F767B9}"/>
                      </a:ext>
                    </a:extLst>
                  </p:cNvPr>
                  <p:cNvCxnSpPr>
                    <a:stCxn id="170" idx="0"/>
                    <a:endCxn id="166" idx="4"/>
                  </p:cNvCxnSpPr>
                  <p:nvPr/>
                </p:nvCxnSpPr>
                <p:spPr>
                  <a:xfrm>
                    <a:off x="5583616" y="1606517"/>
                    <a:ext cx="127360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0" name="直接箭头连接符 189">
                    <a:extLst>
                      <a:ext uri="{FF2B5EF4-FFF2-40B4-BE49-F238E27FC236}">
                        <a16:creationId xmlns:a16="http://schemas.microsoft.com/office/drawing/2014/main" id="{2F1A84FD-53FE-484F-B367-EC18D0DB5F05}"/>
                      </a:ext>
                    </a:extLst>
                  </p:cNvPr>
                  <p:cNvCxnSpPr>
                    <a:stCxn id="171" idx="0"/>
                    <a:endCxn id="167" idx="4"/>
                  </p:cNvCxnSpPr>
                  <p:nvPr/>
                </p:nvCxnSpPr>
                <p:spPr>
                  <a:xfrm>
                    <a:off x="5583616" y="1459142"/>
                    <a:ext cx="127360" cy="8214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1" name="直接箭头连接符 190">
                    <a:extLst>
                      <a:ext uri="{FF2B5EF4-FFF2-40B4-BE49-F238E27FC236}">
                        <a16:creationId xmlns:a16="http://schemas.microsoft.com/office/drawing/2014/main" id="{F55A44F2-76C2-443C-936B-FD8F72641783}"/>
                      </a:ext>
                    </a:extLst>
                  </p:cNvPr>
                  <p:cNvCxnSpPr>
                    <a:stCxn id="168" idx="0"/>
                    <a:endCxn id="165" idx="4"/>
                  </p:cNvCxnSpPr>
                  <p:nvPr/>
                </p:nvCxnSpPr>
                <p:spPr>
                  <a:xfrm flipV="1">
                    <a:off x="5585809" y="1836039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2" name="直接箭头连接符 191">
                    <a:extLst>
                      <a:ext uri="{FF2B5EF4-FFF2-40B4-BE49-F238E27FC236}">
                        <a16:creationId xmlns:a16="http://schemas.microsoft.com/office/drawing/2014/main" id="{5EA8B95B-CB56-4771-82E4-935E3E79D5E6}"/>
                      </a:ext>
                    </a:extLst>
                  </p:cNvPr>
                  <p:cNvCxnSpPr>
                    <a:stCxn id="168" idx="0"/>
                    <a:endCxn id="166" idx="4"/>
                  </p:cNvCxnSpPr>
                  <p:nvPr/>
                </p:nvCxnSpPr>
                <p:spPr>
                  <a:xfrm flipV="1">
                    <a:off x="5585809" y="1688664"/>
                    <a:ext cx="125167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3" name="直接箭头连接符 192">
                    <a:extLst>
                      <a:ext uri="{FF2B5EF4-FFF2-40B4-BE49-F238E27FC236}">
                        <a16:creationId xmlns:a16="http://schemas.microsoft.com/office/drawing/2014/main" id="{513CEF91-0C09-4FC2-BD15-3B544DC91F4E}"/>
                      </a:ext>
                    </a:extLst>
                  </p:cNvPr>
                  <p:cNvCxnSpPr>
                    <a:stCxn id="168" idx="0"/>
                    <a:endCxn id="167" idx="4"/>
                  </p:cNvCxnSpPr>
                  <p:nvPr/>
                </p:nvCxnSpPr>
                <p:spPr>
                  <a:xfrm flipV="1">
                    <a:off x="5585809" y="1541289"/>
                    <a:ext cx="125167" cy="3599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4" name="直接箭头连接符 193">
                    <a:extLst>
                      <a:ext uri="{FF2B5EF4-FFF2-40B4-BE49-F238E27FC236}">
                        <a16:creationId xmlns:a16="http://schemas.microsoft.com/office/drawing/2014/main" id="{A177CB49-E26D-47AA-A9F8-C78A4F6BB33A}"/>
                      </a:ext>
                    </a:extLst>
                  </p:cNvPr>
                  <p:cNvCxnSpPr>
                    <a:stCxn id="168" idx="0"/>
                    <a:endCxn id="163" idx="4"/>
                  </p:cNvCxnSpPr>
                  <p:nvPr/>
                </p:nvCxnSpPr>
                <p:spPr>
                  <a:xfrm flipV="1">
                    <a:off x="5585809" y="1393914"/>
                    <a:ext cx="127360" cy="50735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5" name="直接箭头连接符 194">
                    <a:extLst>
                      <a:ext uri="{FF2B5EF4-FFF2-40B4-BE49-F238E27FC236}">
                        <a16:creationId xmlns:a16="http://schemas.microsoft.com/office/drawing/2014/main" id="{C0DBC266-5D4F-440D-8560-F5E31CA17401}"/>
                      </a:ext>
                    </a:extLst>
                  </p:cNvPr>
                  <p:cNvCxnSpPr>
                    <a:stCxn id="169" idx="0"/>
                    <a:endCxn id="166" idx="4"/>
                  </p:cNvCxnSpPr>
                  <p:nvPr/>
                </p:nvCxnSpPr>
                <p:spPr>
                  <a:xfrm flipV="1">
                    <a:off x="5583616" y="1688664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6" name="直接箭头连接符 195">
                    <a:extLst>
                      <a:ext uri="{FF2B5EF4-FFF2-40B4-BE49-F238E27FC236}">
                        <a16:creationId xmlns:a16="http://schemas.microsoft.com/office/drawing/2014/main" id="{12DBCE0B-7C73-488F-B2AA-271279BF99FA}"/>
                      </a:ext>
                    </a:extLst>
                  </p:cNvPr>
                  <p:cNvCxnSpPr>
                    <a:stCxn id="169" idx="0"/>
                    <a:endCxn id="167" idx="4"/>
                  </p:cNvCxnSpPr>
                  <p:nvPr/>
                </p:nvCxnSpPr>
                <p:spPr>
                  <a:xfrm flipV="1">
                    <a:off x="5583616" y="1541289"/>
                    <a:ext cx="127360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7" name="直接箭头连接符 196">
                    <a:extLst>
                      <a:ext uri="{FF2B5EF4-FFF2-40B4-BE49-F238E27FC236}">
                        <a16:creationId xmlns:a16="http://schemas.microsoft.com/office/drawing/2014/main" id="{F39C6096-E5B0-4E47-B507-7B5D29B94ECC}"/>
                      </a:ext>
                    </a:extLst>
                  </p:cNvPr>
                  <p:cNvCxnSpPr>
                    <a:stCxn id="169" idx="0"/>
                    <a:endCxn id="163" idx="4"/>
                  </p:cNvCxnSpPr>
                  <p:nvPr/>
                </p:nvCxnSpPr>
                <p:spPr>
                  <a:xfrm flipV="1">
                    <a:off x="5583616" y="1393914"/>
                    <a:ext cx="129553" cy="3599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8" name="直接箭头连接符 197">
                    <a:extLst>
                      <a:ext uri="{FF2B5EF4-FFF2-40B4-BE49-F238E27FC236}">
                        <a16:creationId xmlns:a16="http://schemas.microsoft.com/office/drawing/2014/main" id="{219181D4-2AFB-4692-865C-3E252C1E4C44}"/>
                      </a:ext>
                    </a:extLst>
                  </p:cNvPr>
                  <p:cNvCxnSpPr>
                    <a:stCxn id="170" idx="0"/>
                    <a:endCxn id="164" idx="4"/>
                  </p:cNvCxnSpPr>
                  <p:nvPr/>
                </p:nvCxnSpPr>
                <p:spPr>
                  <a:xfrm>
                    <a:off x="5583616" y="1606517"/>
                    <a:ext cx="129553" cy="37689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99" name="直接箭头连接符 198">
                    <a:extLst>
                      <a:ext uri="{FF2B5EF4-FFF2-40B4-BE49-F238E27FC236}">
                        <a16:creationId xmlns:a16="http://schemas.microsoft.com/office/drawing/2014/main" id="{EF9C1D6F-8B84-4309-A319-A42C361E3183}"/>
                      </a:ext>
                    </a:extLst>
                  </p:cNvPr>
                  <p:cNvCxnSpPr>
                    <a:stCxn id="170" idx="0"/>
                    <a:endCxn id="165" idx="4"/>
                  </p:cNvCxnSpPr>
                  <p:nvPr/>
                </p:nvCxnSpPr>
                <p:spPr>
                  <a:xfrm>
                    <a:off x="5583616" y="1606517"/>
                    <a:ext cx="129553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0" name="直接箭头连接符 199">
                    <a:extLst>
                      <a:ext uri="{FF2B5EF4-FFF2-40B4-BE49-F238E27FC236}">
                        <a16:creationId xmlns:a16="http://schemas.microsoft.com/office/drawing/2014/main" id="{A73B2967-619F-4CE2-9265-EC9551F5F51A}"/>
                      </a:ext>
                    </a:extLst>
                  </p:cNvPr>
                  <p:cNvCxnSpPr>
                    <a:stCxn id="169" idx="0"/>
                    <a:endCxn id="164" idx="4"/>
                  </p:cNvCxnSpPr>
                  <p:nvPr/>
                </p:nvCxnSpPr>
                <p:spPr>
                  <a:xfrm>
                    <a:off x="5583616" y="1753892"/>
                    <a:ext cx="129553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1" name="直接箭头连接符 200">
                    <a:extLst>
                      <a:ext uri="{FF2B5EF4-FFF2-40B4-BE49-F238E27FC236}">
                        <a16:creationId xmlns:a16="http://schemas.microsoft.com/office/drawing/2014/main" id="{458D202B-0BA0-4C35-B559-76A34DFB4027}"/>
                      </a:ext>
                    </a:extLst>
                  </p:cNvPr>
                  <p:cNvCxnSpPr>
                    <a:stCxn id="170" idx="0"/>
                    <a:endCxn id="167" idx="4"/>
                  </p:cNvCxnSpPr>
                  <p:nvPr/>
                </p:nvCxnSpPr>
                <p:spPr>
                  <a:xfrm flipV="1">
                    <a:off x="5583616" y="1541289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2" name="直接箭头连接符 201">
                    <a:extLst>
                      <a:ext uri="{FF2B5EF4-FFF2-40B4-BE49-F238E27FC236}">
                        <a16:creationId xmlns:a16="http://schemas.microsoft.com/office/drawing/2014/main" id="{12A15B11-8E13-4D85-9783-90241CACC103}"/>
                      </a:ext>
                    </a:extLst>
                  </p:cNvPr>
                  <p:cNvCxnSpPr>
                    <a:stCxn id="170" idx="0"/>
                    <a:endCxn id="163" idx="4"/>
                  </p:cNvCxnSpPr>
                  <p:nvPr/>
                </p:nvCxnSpPr>
                <p:spPr>
                  <a:xfrm flipV="1">
                    <a:off x="5583616" y="1393914"/>
                    <a:ext cx="129553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3" name="直接箭头连接符 202">
                    <a:extLst>
                      <a:ext uri="{FF2B5EF4-FFF2-40B4-BE49-F238E27FC236}">
                        <a16:creationId xmlns:a16="http://schemas.microsoft.com/office/drawing/2014/main" id="{5B7A970D-3161-41B0-B579-84C48447804A}"/>
                      </a:ext>
                    </a:extLst>
                  </p:cNvPr>
                  <p:cNvCxnSpPr>
                    <a:stCxn id="171" idx="0"/>
                    <a:endCxn id="164" idx="4"/>
                  </p:cNvCxnSpPr>
                  <p:nvPr/>
                </p:nvCxnSpPr>
                <p:spPr>
                  <a:xfrm>
                    <a:off x="5583616" y="1459142"/>
                    <a:ext cx="129553" cy="52427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4" name="直接箭头连接符 203">
                    <a:extLst>
                      <a:ext uri="{FF2B5EF4-FFF2-40B4-BE49-F238E27FC236}">
                        <a16:creationId xmlns:a16="http://schemas.microsoft.com/office/drawing/2014/main" id="{CC2AAF90-94D5-4286-98F2-328F0508DFDE}"/>
                      </a:ext>
                    </a:extLst>
                  </p:cNvPr>
                  <p:cNvCxnSpPr>
                    <a:stCxn id="171" idx="0"/>
                    <a:endCxn id="165" idx="4"/>
                  </p:cNvCxnSpPr>
                  <p:nvPr/>
                </p:nvCxnSpPr>
                <p:spPr>
                  <a:xfrm>
                    <a:off x="5583616" y="1459142"/>
                    <a:ext cx="129553" cy="37689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5" name="直接箭头连接符 204">
                    <a:extLst>
                      <a:ext uri="{FF2B5EF4-FFF2-40B4-BE49-F238E27FC236}">
                        <a16:creationId xmlns:a16="http://schemas.microsoft.com/office/drawing/2014/main" id="{D1D790FB-80C0-44C9-BCB3-E3CE105E06BE}"/>
                      </a:ext>
                    </a:extLst>
                  </p:cNvPr>
                  <p:cNvCxnSpPr>
                    <a:stCxn id="171" idx="0"/>
                    <a:endCxn id="166" idx="4"/>
                  </p:cNvCxnSpPr>
                  <p:nvPr/>
                </p:nvCxnSpPr>
                <p:spPr>
                  <a:xfrm>
                    <a:off x="5583616" y="1459142"/>
                    <a:ext cx="127360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6" name="直接箭头连接符 205">
                    <a:extLst>
                      <a:ext uri="{FF2B5EF4-FFF2-40B4-BE49-F238E27FC236}">
                        <a16:creationId xmlns:a16="http://schemas.microsoft.com/office/drawing/2014/main" id="{7D7E9125-3405-450D-95E3-9FF035B5A001}"/>
                      </a:ext>
                    </a:extLst>
                  </p:cNvPr>
                  <p:cNvCxnSpPr>
                    <a:stCxn id="171" idx="0"/>
                    <a:endCxn id="163" idx="4"/>
                  </p:cNvCxnSpPr>
                  <p:nvPr/>
                </p:nvCxnSpPr>
                <p:spPr>
                  <a:xfrm flipV="1">
                    <a:off x="5583616" y="1393914"/>
                    <a:ext cx="129553" cy="65229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7" name="直接箭头连接符 206">
                    <a:extLst>
                      <a:ext uri="{FF2B5EF4-FFF2-40B4-BE49-F238E27FC236}">
                        <a16:creationId xmlns:a16="http://schemas.microsoft.com/office/drawing/2014/main" id="{FA4D9E02-1B09-4D68-BEFA-B2BED60BED7D}"/>
                      </a:ext>
                    </a:extLst>
                  </p:cNvPr>
                  <p:cNvCxnSpPr>
                    <a:stCxn id="158" idx="0"/>
                    <a:endCxn id="156" idx="4"/>
                  </p:cNvCxnSpPr>
                  <p:nvPr/>
                </p:nvCxnSpPr>
                <p:spPr>
                  <a:xfrm flipV="1">
                    <a:off x="6148102" y="1754570"/>
                    <a:ext cx="132052" cy="228844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8" name="直接箭头连接符 207">
                    <a:extLst>
                      <a:ext uri="{FF2B5EF4-FFF2-40B4-BE49-F238E27FC236}">
                        <a16:creationId xmlns:a16="http://schemas.microsoft.com/office/drawing/2014/main" id="{8EE36092-FBA3-459C-9210-A1D2C375B695}"/>
                      </a:ext>
                    </a:extLst>
                  </p:cNvPr>
                  <p:cNvCxnSpPr>
                    <a:stCxn id="158" idx="0"/>
                    <a:endCxn id="157" idx="4"/>
                  </p:cNvCxnSpPr>
                  <p:nvPr/>
                </p:nvCxnSpPr>
                <p:spPr>
                  <a:xfrm flipV="1">
                    <a:off x="6148102" y="1607195"/>
                    <a:ext cx="129860" cy="37621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09" name="直接箭头连接符 208">
                    <a:extLst>
                      <a:ext uri="{FF2B5EF4-FFF2-40B4-BE49-F238E27FC236}">
                        <a16:creationId xmlns:a16="http://schemas.microsoft.com/office/drawing/2014/main" id="{8CE77EF7-B3CB-4E11-A836-1E304608562F}"/>
                      </a:ext>
                    </a:extLst>
                  </p:cNvPr>
                  <p:cNvCxnSpPr>
                    <a:stCxn id="159" idx="0"/>
                    <a:endCxn id="156" idx="4"/>
                  </p:cNvCxnSpPr>
                  <p:nvPr/>
                </p:nvCxnSpPr>
                <p:spPr>
                  <a:xfrm flipV="1">
                    <a:off x="6148102" y="1754570"/>
                    <a:ext cx="132052" cy="81469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0" name="直接箭头连接符 209">
                    <a:extLst>
                      <a:ext uri="{FF2B5EF4-FFF2-40B4-BE49-F238E27FC236}">
                        <a16:creationId xmlns:a16="http://schemas.microsoft.com/office/drawing/2014/main" id="{4C5EEE5A-E4E4-4F6B-9784-614FEA0837B5}"/>
                      </a:ext>
                    </a:extLst>
                  </p:cNvPr>
                  <p:cNvCxnSpPr>
                    <a:stCxn id="159" idx="0"/>
                    <a:endCxn id="157" idx="4"/>
                  </p:cNvCxnSpPr>
                  <p:nvPr/>
                </p:nvCxnSpPr>
                <p:spPr>
                  <a:xfrm flipV="1">
                    <a:off x="6148102" y="1607195"/>
                    <a:ext cx="129860" cy="22884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1" name="直接箭头连接符 210">
                    <a:extLst>
                      <a:ext uri="{FF2B5EF4-FFF2-40B4-BE49-F238E27FC236}">
                        <a16:creationId xmlns:a16="http://schemas.microsoft.com/office/drawing/2014/main" id="{96EDC7BC-6AF2-4B9C-BC6B-02768386F307}"/>
                      </a:ext>
                    </a:extLst>
                  </p:cNvPr>
                  <p:cNvCxnSpPr>
                    <a:stCxn id="160" idx="0"/>
                    <a:endCxn id="156" idx="4"/>
                  </p:cNvCxnSpPr>
                  <p:nvPr/>
                </p:nvCxnSpPr>
                <p:spPr>
                  <a:xfrm>
                    <a:off x="6145909" y="1688664"/>
                    <a:ext cx="134245" cy="6590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2" name="直接箭头连接符 211">
                    <a:extLst>
                      <a:ext uri="{FF2B5EF4-FFF2-40B4-BE49-F238E27FC236}">
                        <a16:creationId xmlns:a16="http://schemas.microsoft.com/office/drawing/2014/main" id="{D95AB82D-0251-45D7-B662-D672B3B362BC}"/>
                      </a:ext>
                    </a:extLst>
                  </p:cNvPr>
                  <p:cNvCxnSpPr>
                    <a:stCxn id="160" idx="0"/>
                    <a:endCxn id="157" idx="4"/>
                  </p:cNvCxnSpPr>
                  <p:nvPr/>
                </p:nvCxnSpPr>
                <p:spPr>
                  <a:xfrm flipV="1">
                    <a:off x="6145909" y="1607195"/>
                    <a:ext cx="132052" cy="8146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3" name="直接箭头连接符 212">
                    <a:extLst>
                      <a:ext uri="{FF2B5EF4-FFF2-40B4-BE49-F238E27FC236}">
                        <a16:creationId xmlns:a16="http://schemas.microsoft.com/office/drawing/2014/main" id="{53E4AD38-C946-4226-92C0-37EDFEB4B165}"/>
                      </a:ext>
                    </a:extLst>
                  </p:cNvPr>
                  <p:cNvCxnSpPr>
                    <a:stCxn id="161" idx="0"/>
                    <a:endCxn id="156" idx="4"/>
                  </p:cNvCxnSpPr>
                  <p:nvPr/>
                </p:nvCxnSpPr>
                <p:spPr>
                  <a:xfrm>
                    <a:off x="6145909" y="1541289"/>
                    <a:ext cx="134245" cy="213281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4" name="直接箭头连接符 213">
                    <a:extLst>
                      <a:ext uri="{FF2B5EF4-FFF2-40B4-BE49-F238E27FC236}">
                        <a16:creationId xmlns:a16="http://schemas.microsoft.com/office/drawing/2014/main" id="{46E5BA00-8473-4E20-B700-3A420067A781}"/>
                      </a:ext>
                    </a:extLst>
                  </p:cNvPr>
                  <p:cNvCxnSpPr>
                    <a:stCxn id="161" idx="0"/>
                    <a:endCxn id="157" idx="4"/>
                  </p:cNvCxnSpPr>
                  <p:nvPr/>
                </p:nvCxnSpPr>
                <p:spPr>
                  <a:xfrm>
                    <a:off x="6145909" y="1541289"/>
                    <a:ext cx="132052" cy="6590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5" name="直接箭头连接符 214">
                    <a:extLst>
                      <a:ext uri="{FF2B5EF4-FFF2-40B4-BE49-F238E27FC236}">
                        <a16:creationId xmlns:a16="http://schemas.microsoft.com/office/drawing/2014/main" id="{47D07814-4CBE-4B5E-8B88-2E027C781EFD}"/>
                      </a:ext>
                    </a:extLst>
                  </p:cNvPr>
                  <p:cNvCxnSpPr>
                    <a:stCxn id="162" idx="0"/>
                    <a:endCxn id="156" idx="4"/>
                  </p:cNvCxnSpPr>
                  <p:nvPr/>
                </p:nvCxnSpPr>
                <p:spPr>
                  <a:xfrm>
                    <a:off x="6145909" y="1393684"/>
                    <a:ext cx="134245" cy="36088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16" name="直接箭头连接符 215">
                    <a:extLst>
                      <a:ext uri="{FF2B5EF4-FFF2-40B4-BE49-F238E27FC236}">
                        <a16:creationId xmlns:a16="http://schemas.microsoft.com/office/drawing/2014/main" id="{E09ED140-8F78-41CD-86F4-01DFBE8D8117}"/>
                      </a:ext>
                    </a:extLst>
                  </p:cNvPr>
                  <p:cNvCxnSpPr>
                    <a:stCxn id="162" idx="0"/>
                    <a:endCxn id="157" idx="4"/>
                  </p:cNvCxnSpPr>
                  <p:nvPr/>
                </p:nvCxnSpPr>
                <p:spPr>
                  <a:xfrm>
                    <a:off x="6145909" y="1393684"/>
                    <a:ext cx="132052" cy="21351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93" name="组合 92">
                  <a:extLst>
                    <a:ext uri="{FF2B5EF4-FFF2-40B4-BE49-F238E27FC236}">
                      <a16:creationId xmlns:a16="http://schemas.microsoft.com/office/drawing/2014/main" id="{89C3E551-5E70-4AC5-9AB4-71579803DEA4}"/>
                    </a:ext>
                  </a:extLst>
                </p:cNvPr>
                <p:cNvGrpSpPr/>
                <p:nvPr/>
              </p:nvGrpSpPr>
              <p:grpSpPr>
                <a:xfrm>
                  <a:off x="1146692" y="3965120"/>
                  <a:ext cx="296505" cy="210359"/>
                  <a:chOff x="5478348" y="1341050"/>
                  <a:chExt cx="907074" cy="694998"/>
                </a:xfrm>
              </p:grpSpPr>
              <p:sp>
                <p:nvSpPr>
                  <p:cNvPr id="95" name="椭圆 94">
                    <a:extLst>
                      <a:ext uri="{FF2B5EF4-FFF2-40B4-BE49-F238E27FC236}">
                        <a16:creationId xmlns:a16="http://schemas.microsoft.com/office/drawing/2014/main" id="{EDCFE3DC-649C-4AEE-AF84-6E638D3B6A17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280154" y="1701936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6" name="椭圆 95">
                    <a:extLst>
                      <a:ext uri="{FF2B5EF4-FFF2-40B4-BE49-F238E27FC236}">
                        <a16:creationId xmlns:a16="http://schemas.microsoft.com/office/drawing/2014/main" id="{EADCA4B7-CDBC-44C4-8568-0C71F151B01E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277961" y="1554562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7" name="椭圆 96">
                    <a:extLst>
                      <a:ext uri="{FF2B5EF4-FFF2-40B4-BE49-F238E27FC236}">
                        <a16:creationId xmlns:a16="http://schemas.microsoft.com/office/drawing/2014/main" id="{1FB47B22-D2FD-4D51-80E7-81D05813E168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2834" y="19307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8" name="椭圆 97">
                    <a:extLst>
                      <a:ext uri="{FF2B5EF4-FFF2-40B4-BE49-F238E27FC236}">
                        <a16:creationId xmlns:a16="http://schemas.microsoft.com/office/drawing/2014/main" id="{0BE2B5BF-16E1-45E2-B6B0-E06E5CA25FC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2834" y="178340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99" name="椭圆 98">
                    <a:extLst>
                      <a:ext uri="{FF2B5EF4-FFF2-40B4-BE49-F238E27FC236}">
                        <a16:creationId xmlns:a16="http://schemas.microsoft.com/office/drawing/2014/main" id="{85D44288-0254-4B9A-975C-C9980D0CE8A4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63603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0" name="椭圆 99">
                    <a:extLst>
                      <a:ext uri="{FF2B5EF4-FFF2-40B4-BE49-F238E27FC236}">
                        <a16:creationId xmlns:a16="http://schemas.microsoft.com/office/drawing/2014/main" id="{9A349C39-8B82-41CE-9284-508A5BB596BF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48865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1" name="椭圆 100">
                    <a:extLst>
                      <a:ext uri="{FF2B5EF4-FFF2-40B4-BE49-F238E27FC236}">
                        <a16:creationId xmlns:a16="http://schemas.microsoft.com/office/drawing/2014/main" id="{79153D96-A05C-464E-92A3-C8FF6675894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6040641" y="134105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2" name="椭圆 101">
                    <a:extLst>
                      <a:ext uri="{FF2B5EF4-FFF2-40B4-BE49-F238E27FC236}">
                        <a16:creationId xmlns:a16="http://schemas.microsoft.com/office/drawing/2014/main" id="{BC80BC7A-EEBE-4B83-9461-08FFD937CCD7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3412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3" name="椭圆 102">
                    <a:extLst>
                      <a:ext uri="{FF2B5EF4-FFF2-40B4-BE49-F238E27FC236}">
                        <a16:creationId xmlns:a16="http://schemas.microsoft.com/office/drawing/2014/main" id="{64CA1FA5-359D-4958-A0A1-79B267347514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93078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4" name="椭圆 103">
                    <a:extLst>
                      <a:ext uri="{FF2B5EF4-FFF2-40B4-BE49-F238E27FC236}">
                        <a16:creationId xmlns:a16="http://schemas.microsoft.com/office/drawing/2014/main" id="{E1E9182C-F000-47A8-B52A-AEF18BB0970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3169" y="178340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5" name="椭圆 104">
                    <a:extLst>
                      <a:ext uri="{FF2B5EF4-FFF2-40B4-BE49-F238E27FC236}">
                        <a16:creationId xmlns:a16="http://schemas.microsoft.com/office/drawing/2014/main" id="{7BE60E2F-4AAF-43CD-9662-E42F1EEC1ECC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0976" y="1636030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6" name="椭圆 105">
                    <a:extLst>
                      <a:ext uri="{FF2B5EF4-FFF2-40B4-BE49-F238E27FC236}">
                        <a16:creationId xmlns:a16="http://schemas.microsoft.com/office/drawing/2014/main" id="{61A859E5-9020-41A4-8B7E-AE934617680B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710976" y="1488655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7" name="椭圆 106">
                    <a:extLst>
                      <a:ext uri="{FF2B5EF4-FFF2-40B4-BE49-F238E27FC236}">
                        <a16:creationId xmlns:a16="http://schemas.microsoft.com/office/drawing/2014/main" id="{90EB1DDE-B5D1-4070-8A7C-58A7BDC12D3E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80541" y="1848633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8" name="椭圆 107">
                    <a:extLst>
                      <a:ext uri="{FF2B5EF4-FFF2-40B4-BE49-F238E27FC236}">
                        <a16:creationId xmlns:a16="http://schemas.microsoft.com/office/drawing/2014/main" id="{2291FAEC-8CEA-4841-9C65-AFAA7542510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701258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9" name="椭圆 108">
                    <a:extLst>
                      <a:ext uri="{FF2B5EF4-FFF2-40B4-BE49-F238E27FC236}">
                        <a16:creationId xmlns:a16="http://schemas.microsoft.com/office/drawing/2014/main" id="{11D40617-73BE-400D-92B6-9A5E09055B75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553883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0" name="椭圆 109">
                    <a:extLst>
                      <a:ext uri="{FF2B5EF4-FFF2-40B4-BE49-F238E27FC236}">
                        <a16:creationId xmlns:a16="http://schemas.microsoft.com/office/drawing/2014/main" id="{7D9EC719-F3F4-4247-8BAA-E69F6AD2B902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478348" y="1406509"/>
                    <a:ext cx="105268" cy="10526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black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1" name="椭圆 110">
                    <a:extLst>
                      <a:ext uri="{FF2B5EF4-FFF2-40B4-BE49-F238E27FC236}">
                        <a16:creationId xmlns:a16="http://schemas.microsoft.com/office/drawing/2014/main" id="{3E706215-D959-442E-A7E0-57E70D8F957C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9720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2" name="椭圆 111">
                    <a:extLst>
                      <a:ext uri="{FF2B5EF4-FFF2-40B4-BE49-F238E27FC236}">
                        <a16:creationId xmlns:a16="http://schemas.microsoft.com/office/drawing/2014/main" id="{274285CD-9078-4C67-BD83-19A3BF95C07B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971898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3" name="椭圆 112">
                    <a:extLst>
                      <a:ext uri="{FF2B5EF4-FFF2-40B4-BE49-F238E27FC236}">
                        <a16:creationId xmlns:a16="http://schemas.microsoft.com/office/drawing/2014/main" id="{EFD9DDF9-7399-4B9B-93CD-941019AA06A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9720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4" name="椭圆 113">
                    <a:extLst>
                      <a:ext uri="{FF2B5EF4-FFF2-40B4-BE49-F238E27FC236}">
                        <a16:creationId xmlns:a16="http://schemas.microsoft.com/office/drawing/2014/main" id="{CC54E1DB-B45D-4A80-B0D6-40584E161FCC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82490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5" name="椭圆 114">
                    <a:extLst>
                      <a:ext uri="{FF2B5EF4-FFF2-40B4-BE49-F238E27FC236}">
                        <a16:creationId xmlns:a16="http://schemas.microsoft.com/office/drawing/2014/main" id="{A8979C3C-C090-47BE-9B6A-CF685112A920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824714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6" name="椭圆 115">
                    <a:extLst>
                      <a:ext uri="{FF2B5EF4-FFF2-40B4-BE49-F238E27FC236}">
                        <a16:creationId xmlns:a16="http://schemas.microsoft.com/office/drawing/2014/main" id="{B55A5CEA-E877-4608-BF18-65889602DDE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82490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7" name="椭圆 116">
                    <a:extLst>
                      <a:ext uri="{FF2B5EF4-FFF2-40B4-BE49-F238E27FC236}">
                        <a16:creationId xmlns:a16="http://schemas.microsoft.com/office/drawing/2014/main" id="{F6C63290-09A4-4AFA-8B28-93293028DD53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677339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8" name="椭圆 117">
                    <a:extLst>
                      <a:ext uri="{FF2B5EF4-FFF2-40B4-BE49-F238E27FC236}">
                        <a16:creationId xmlns:a16="http://schemas.microsoft.com/office/drawing/2014/main" id="{1BA9D5F3-F867-4AB2-BE09-C11055089B85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677148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19" name="椭圆 118">
                    <a:extLst>
                      <a:ext uri="{FF2B5EF4-FFF2-40B4-BE49-F238E27FC236}">
                        <a16:creationId xmlns:a16="http://schemas.microsoft.com/office/drawing/2014/main" id="{FDF9BBBB-589C-45C3-8F63-725879FCE25D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677339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0" name="椭圆 119">
                    <a:extLst>
                      <a:ext uri="{FF2B5EF4-FFF2-40B4-BE49-F238E27FC236}">
                        <a16:creationId xmlns:a16="http://schemas.microsoft.com/office/drawing/2014/main" id="{3C2E44C9-4FD0-4159-85DB-713F29C0A097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53015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1" name="椭圆 120">
                    <a:extLst>
                      <a:ext uri="{FF2B5EF4-FFF2-40B4-BE49-F238E27FC236}">
                        <a16:creationId xmlns:a16="http://schemas.microsoft.com/office/drawing/2014/main" id="{0463840B-7B02-442A-9469-6E14A16A0569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529965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2" name="椭圆 121">
                    <a:extLst>
                      <a:ext uri="{FF2B5EF4-FFF2-40B4-BE49-F238E27FC236}">
                        <a16:creationId xmlns:a16="http://schemas.microsoft.com/office/drawing/2014/main" id="{8DCC8DD6-6736-4F53-AE75-C0F6696169CA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530156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3" name="椭圆 122">
                    <a:extLst>
                      <a:ext uri="{FF2B5EF4-FFF2-40B4-BE49-F238E27FC236}">
                        <a16:creationId xmlns:a16="http://schemas.microsoft.com/office/drawing/2014/main" id="{A2A37C08-89FB-4A24-BA41-80814CB7FA46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62547" y="1382781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4" name="椭圆 123">
                    <a:extLst>
                      <a:ext uri="{FF2B5EF4-FFF2-40B4-BE49-F238E27FC236}">
                        <a16:creationId xmlns:a16="http://schemas.microsoft.com/office/drawing/2014/main" id="{F93BB7A2-4F2C-442D-A9C5-70A26CD98A81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918203" y="1382590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25" name="椭圆 124">
                    <a:extLst>
                      <a:ext uri="{FF2B5EF4-FFF2-40B4-BE49-F238E27FC236}">
                        <a16:creationId xmlns:a16="http://schemas.microsoft.com/office/drawing/2014/main" id="{68409C33-015C-4405-ACE6-12D5CD81F515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5873860" y="1382781"/>
                    <a:ext cx="21053" cy="1989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175" cap="flat" cmpd="sng" algn="ctr">
                    <a:solidFill>
                      <a:sysClr val="windowText" lastClr="000000">
                        <a:shade val="50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sz="2800" kern="0">
                      <a:solidFill>
                        <a:prstClr val="white"/>
                      </a:solidFill>
                      <a:latin typeface="Calibri"/>
                      <a:ea typeface="宋体" panose="02010600030101010101" pitchFamily="2" charset="-122"/>
                    </a:endParaRPr>
                  </a:p>
                </p:txBody>
              </p:sp>
              <p:cxnSp>
                <p:nvCxnSpPr>
                  <p:cNvPr id="126" name="直接箭头连接符 125">
                    <a:extLst>
                      <a:ext uri="{FF2B5EF4-FFF2-40B4-BE49-F238E27FC236}">
                        <a16:creationId xmlns:a16="http://schemas.microsoft.com/office/drawing/2014/main" id="{F07663EC-31AC-4C7D-AAAD-B11DCB36512C}"/>
                      </a:ext>
                    </a:extLst>
                  </p:cNvPr>
                  <p:cNvCxnSpPr>
                    <a:stCxn id="107" idx="0"/>
                    <a:endCxn id="103" idx="4"/>
                  </p:cNvCxnSpPr>
                  <p:nvPr/>
                </p:nvCxnSpPr>
                <p:spPr>
                  <a:xfrm>
                    <a:off x="5585809" y="1901267"/>
                    <a:ext cx="127360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7" name="直接箭头连接符 126">
                    <a:extLst>
                      <a:ext uri="{FF2B5EF4-FFF2-40B4-BE49-F238E27FC236}">
                        <a16:creationId xmlns:a16="http://schemas.microsoft.com/office/drawing/2014/main" id="{B0BD1681-95E9-4F1D-A15B-A673F82DCD8A}"/>
                      </a:ext>
                    </a:extLst>
                  </p:cNvPr>
                  <p:cNvCxnSpPr>
                    <a:stCxn id="108" idx="0"/>
                    <a:endCxn id="104" idx="4"/>
                  </p:cNvCxnSpPr>
                  <p:nvPr/>
                </p:nvCxnSpPr>
                <p:spPr>
                  <a:xfrm>
                    <a:off x="5583616" y="1753892"/>
                    <a:ext cx="129553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8" name="直接箭头连接符 127">
                    <a:extLst>
                      <a:ext uri="{FF2B5EF4-FFF2-40B4-BE49-F238E27FC236}">
                        <a16:creationId xmlns:a16="http://schemas.microsoft.com/office/drawing/2014/main" id="{A52B59CB-3DE6-47FF-B79A-09DB1FDDC159}"/>
                      </a:ext>
                    </a:extLst>
                  </p:cNvPr>
                  <p:cNvCxnSpPr>
                    <a:stCxn id="109" idx="0"/>
                    <a:endCxn id="105" idx="4"/>
                  </p:cNvCxnSpPr>
                  <p:nvPr/>
                </p:nvCxnSpPr>
                <p:spPr>
                  <a:xfrm>
                    <a:off x="5583616" y="1606517"/>
                    <a:ext cx="127360" cy="8214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29" name="直接箭头连接符 128">
                    <a:extLst>
                      <a:ext uri="{FF2B5EF4-FFF2-40B4-BE49-F238E27FC236}">
                        <a16:creationId xmlns:a16="http://schemas.microsoft.com/office/drawing/2014/main" id="{D6555ADE-A49C-4EAF-B8B8-623D91DDEFE2}"/>
                      </a:ext>
                    </a:extLst>
                  </p:cNvPr>
                  <p:cNvCxnSpPr>
                    <a:stCxn id="110" idx="0"/>
                    <a:endCxn id="106" idx="4"/>
                  </p:cNvCxnSpPr>
                  <p:nvPr/>
                </p:nvCxnSpPr>
                <p:spPr>
                  <a:xfrm>
                    <a:off x="5583616" y="1459142"/>
                    <a:ext cx="127360" cy="8214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0" name="直接箭头连接符 129">
                    <a:extLst>
                      <a:ext uri="{FF2B5EF4-FFF2-40B4-BE49-F238E27FC236}">
                        <a16:creationId xmlns:a16="http://schemas.microsoft.com/office/drawing/2014/main" id="{7385B06F-151D-434A-9BE1-AEA97728B52F}"/>
                      </a:ext>
                    </a:extLst>
                  </p:cNvPr>
                  <p:cNvCxnSpPr>
                    <a:stCxn id="107" idx="0"/>
                    <a:endCxn id="104" idx="4"/>
                  </p:cNvCxnSpPr>
                  <p:nvPr/>
                </p:nvCxnSpPr>
                <p:spPr>
                  <a:xfrm flipV="1">
                    <a:off x="5585809" y="1836039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1" name="直接箭头连接符 130">
                    <a:extLst>
                      <a:ext uri="{FF2B5EF4-FFF2-40B4-BE49-F238E27FC236}">
                        <a16:creationId xmlns:a16="http://schemas.microsoft.com/office/drawing/2014/main" id="{59455C5B-6CB7-42D9-BD99-699576ADA54B}"/>
                      </a:ext>
                    </a:extLst>
                  </p:cNvPr>
                  <p:cNvCxnSpPr>
                    <a:stCxn id="107" idx="0"/>
                    <a:endCxn id="105" idx="4"/>
                  </p:cNvCxnSpPr>
                  <p:nvPr/>
                </p:nvCxnSpPr>
                <p:spPr>
                  <a:xfrm flipV="1">
                    <a:off x="5585809" y="1688664"/>
                    <a:ext cx="125167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2" name="直接箭头连接符 131">
                    <a:extLst>
                      <a:ext uri="{FF2B5EF4-FFF2-40B4-BE49-F238E27FC236}">
                        <a16:creationId xmlns:a16="http://schemas.microsoft.com/office/drawing/2014/main" id="{25D5EBE4-68DB-4FF1-BDF0-F4B08D5D79B9}"/>
                      </a:ext>
                    </a:extLst>
                  </p:cNvPr>
                  <p:cNvCxnSpPr>
                    <a:stCxn id="107" idx="0"/>
                    <a:endCxn id="106" idx="4"/>
                  </p:cNvCxnSpPr>
                  <p:nvPr/>
                </p:nvCxnSpPr>
                <p:spPr>
                  <a:xfrm flipV="1">
                    <a:off x="5585809" y="1541289"/>
                    <a:ext cx="125167" cy="3599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3" name="直接箭头连接符 132">
                    <a:extLst>
                      <a:ext uri="{FF2B5EF4-FFF2-40B4-BE49-F238E27FC236}">
                        <a16:creationId xmlns:a16="http://schemas.microsoft.com/office/drawing/2014/main" id="{EA9EF50F-90FE-4CBA-A663-F3B9B72A2CCC}"/>
                      </a:ext>
                    </a:extLst>
                  </p:cNvPr>
                  <p:cNvCxnSpPr>
                    <a:stCxn id="107" idx="0"/>
                    <a:endCxn id="102" idx="4"/>
                  </p:cNvCxnSpPr>
                  <p:nvPr/>
                </p:nvCxnSpPr>
                <p:spPr>
                  <a:xfrm flipV="1">
                    <a:off x="5585809" y="1393914"/>
                    <a:ext cx="127360" cy="50735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4" name="直接箭头连接符 133">
                    <a:extLst>
                      <a:ext uri="{FF2B5EF4-FFF2-40B4-BE49-F238E27FC236}">
                        <a16:creationId xmlns:a16="http://schemas.microsoft.com/office/drawing/2014/main" id="{7D6AB2D8-45FF-4F28-8000-4879B8DBB6EC}"/>
                      </a:ext>
                    </a:extLst>
                  </p:cNvPr>
                  <p:cNvCxnSpPr>
                    <a:stCxn id="108" idx="0"/>
                    <a:endCxn id="105" idx="4"/>
                  </p:cNvCxnSpPr>
                  <p:nvPr/>
                </p:nvCxnSpPr>
                <p:spPr>
                  <a:xfrm flipV="1">
                    <a:off x="5583616" y="1688664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5" name="直接箭头连接符 134">
                    <a:extLst>
                      <a:ext uri="{FF2B5EF4-FFF2-40B4-BE49-F238E27FC236}">
                        <a16:creationId xmlns:a16="http://schemas.microsoft.com/office/drawing/2014/main" id="{570EF257-230E-42AA-80D3-9A2DE45A336C}"/>
                      </a:ext>
                    </a:extLst>
                  </p:cNvPr>
                  <p:cNvCxnSpPr>
                    <a:stCxn id="108" idx="0"/>
                    <a:endCxn id="106" idx="4"/>
                  </p:cNvCxnSpPr>
                  <p:nvPr/>
                </p:nvCxnSpPr>
                <p:spPr>
                  <a:xfrm flipV="1">
                    <a:off x="5583616" y="1541289"/>
                    <a:ext cx="127360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6" name="直接箭头连接符 135">
                    <a:extLst>
                      <a:ext uri="{FF2B5EF4-FFF2-40B4-BE49-F238E27FC236}">
                        <a16:creationId xmlns:a16="http://schemas.microsoft.com/office/drawing/2014/main" id="{DABDA381-737D-416E-949B-53B4FEDC1228}"/>
                      </a:ext>
                    </a:extLst>
                  </p:cNvPr>
                  <p:cNvCxnSpPr>
                    <a:stCxn id="108" idx="0"/>
                    <a:endCxn id="102" idx="4"/>
                  </p:cNvCxnSpPr>
                  <p:nvPr/>
                </p:nvCxnSpPr>
                <p:spPr>
                  <a:xfrm flipV="1">
                    <a:off x="5583616" y="1393914"/>
                    <a:ext cx="129553" cy="35997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7" name="直接箭头连接符 136">
                    <a:extLst>
                      <a:ext uri="{FF2B5EF4-FFF2-40B4-BE49-F238E27FC236}">
                        <a16:creationId xmlns:a16="http://schemas.microsoft.com/office/drawing/2014/main" id="{FEF93DF7-FC4B-496E-B565-8FA800DAC2EF}"/>
                      </a:ext>
                    </a:extLst>
                  </p:cNvPr>
                  <p:cNvCxnSpPr>
                    <a:stCxn id="109" idx="0"/>
                    <a:endCxn id="103" idx="4"/>
                  </p:cNvCxnSpPr>
                  <p:nvPr/>
                </p:nvCxnSpPr>
                <p:spPr>
                  <a:xfrm>
                    <a:off x="5583616" y="1606517"/>
                    <a:ext cx="129553" cy="37689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8" name="直接箭头连接符 137">
                    <a:extLst>
                      <a:ext uri="{FF2B5EF4-FFF2-40B4-BE49-F238E27FC236}">
                        <a16:creationId xmlns:a16="http://schemas.microsoft.com/office/drawing/2014/main" id="{DCA702C8-2D5F-4F67-85FC-85E072F84D55}"/>
                      </a:ext>
                    </a:extLst>
                  </p:cNvPr>
                  <p:cNvCxnSpPr>
                    <a:stCxn id="109" idx="0"/>
                    <a:endCxn id="104" idx="4"/>
                  </p:cNvCxnSpPr>
                  <p:nvPr/>
                </p:nvCxnSpPr>
                <p:spPr>
                  <a:xfrm>
                    <a:off x="5583616" y="1606517"/>
                    <a:ext cx="129553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39" name="直接箭头连接符 138">
                    <a:extLst>
                      <a:ext uri="{FF2B5EF4-FFF2-40B4-BE49-F238E27FC236}">
                        <a16:creationId xmlns:a16="http://schemas.microsoft.com/office/drawing/2014/main" id="{12275D10-E193-44BB-BF86-6259AC1BD5AF}"/>
                      </a:ext>
                    </a:extLst>
                  </p:cNvPr>
                  <p:cNvCxnSpPr>
                    <a:stCxn id="108" idx="0"/>
                    <a:endCxn id="103" idx="4"/>
                  </p:cNvCxnSpPr>
                  <p:nvPr/>
                </p:nvCxnSpPr>
                <p:spPr>
                  <a:xfrm>
                    <a:off x="5583616" y="1753892"/>
                    <a:ext cx="129553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0" name="直接箭头连接符 139">
                    <a:extLst>
                      <a:ext uri="{FF2B5EF4-FFF2-40B4-BE49-F238E27FC236}">
                        <a16:creationId xmlns:a16="http://schemas.microsoft.com/office/drawing/2014/main" id="{9EF114B2-00A0-4266-9DE0-2D5490479EB1}"/>
                      </a:ext>
                    </a:extLst>
                  </p:cNvPr>
                  <p:cNvCxnSpPr>
                    <a:stCxn id="109" idx="0"/>
                    <a:endCxn id="106" idx="4"/>
                  </p:cNvCxnSpPr>
                  <p:nvPr/>
                </p:nvCxnSpPr>
                <p:spPr>
                  <a:xfrm flipV="1">
                    <a:off x="5583616" y="1541289"/>
                    <a:ext cx="127360" cy="6522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1" name="直接箭头连接符 140">
                    <a:extLst>
                      <a:ext uri="{FF2B5EF4-FFF2-40B4-BE49-F238E27FC236}">
                        <a16:creationId xmlns:a16="http://schemas.microsoft.com/office/drawing/2014/main" id="{F05DA294-3EDD-4453-B0C5-8C05AF5874BD}"/>
                      </a:ext>
                    </a:extLst>
                  </p:cNvPr>
                  <p:cNvCxnSpPr>
                    <a:stCxn id="109" idx="0"/>
                    <a:endCxn id="102" idx="4"/>
                  </p:cNvCxnSpPr>
                  <p:nvPr/>
                </p:nvCxnSpPr>
                <p:spPr>
                  <a:xfrm flipV="1">
                    <a:off x="5583616" y="1393914"/>
                    <a:ext cx="129553" cy="21260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2" name="直接箭头连接符 141">
                    <a:extLst>
                      <a:ext uri="{FF2B5EF4-FFF2-40B4-BE49-F238E27FC236}">
                        <a16:creationId xmlns:a16="http://schemas.microsoft.com/office/drawing/2014/main" id="{C6C49D4B-0721-4438-8FE6-311DA6FBF793}"/>
                      </a:ext>
                    </a:extLst>
                  </p:cNvPr>
                  <p:cNvCxnSpPr>
                    <a:stCxn id="110" idx="0"/>
                    <a:endCxn id="103" idx="4"/>
                  </p:cNvCxnSpPr>
                  <p:nvPr/>
                </p:nvCxnSpPr>
                <p:spPr>
                  <a:xfrm>
                    <a:off x="5583616" y="1459142"/>
                    <a:ext cx="129553" cy="52427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3" name="直接箭头连接符 142">
                    <a:extLst>
                      <a:ext uri="{FF2B5EF4-FFF2-40B4-BE49-F238E27FC236}">
                        <a16:creationId xmlns:a16="http://schemas.microsoft.com/office/drawing/2014/main" id="{1D1A871F-F0C0-466A-9B1D-399183644556}"/>
                      </a:ext>
                    </a:extLst>
                  </p:cNvPr>
                  <p:cNvCxnSpPr>
                    <a:stCxn id="110" idx="0"/>
                    <a:endCxn id="104" idx="4"/>
                  </p:cNvCxnSpPr>
                  <p:nvPr/>
                </p:nvCxnSpPr>
                <p:spPr>
                  <a:xfrm>
                    <a:off x="5583616" y="1459142"/>
                    <a:ext cx="129553" cy="37689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4" name="直接箭头连接符 143">
                    <a:extLst>
                      <a:ext uri="{FF2B5EF4-FFF2-40B4-BE49-F238E27FC236}">
                        <a16:creationId xmlns:a16="http://schemas.microsoft.com/office/drawing/2014/main" id="{1ECF2BA4-A8D8-4F87-91BC-50C5E0660B64}"/>
                      </a:ext>
                    </a:extLst>
                  </p:cNvPr>
                  <p:cNvCxnSpPr>
                    <a:stCxn id="110" idx="0"/>
                    <a:endCxn id="105" idx="4"/>
                  </p:cNvCxnSpPr>
                  <p:nvPr/>
                </p:nvCxnSpPr>
                <p:spPr>
                  <a:xfrm>
                    <a:off x="5583616" y="1459142"/>
                    <a:ext cx="127360" cy="22952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5" name="直接箭头连接符 144">
                    <a:extLst>
                      <a:ext uri="{FF2B5EF4-FFF2-40B4-BE49-F238E27FC236}">
                        <a16:creationId xmlns:a16="http://schemas.microsoft.com/office/drawing/2014/main" id="{92CA94F8-96EC-4D0E-BC45-C21E57C2555C}"/>
                      </a:ext>
                    </a:extLst>
                  </p:cNvPr>
                  <p:cNvCxnSpPr>
                    <a:stCxn id="110" idx="0"/>
                    <a:endCxn id="102" idx="4"/>
                  </p:cNvCxnSpPr>
                  <p:nvPr/>
                </p:nvCxnSpPr>
                <p:spPr>
                  <a:xfrm flipV="1">
                    <a:off x="5583616" y="1393914"/>
                    <a:ext cx="129553" cy="65229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6" name="直接箭头连接符 145">
                    <a:extLst>
                      <a:ext uri="{FF2B5EF4-FFF2-40B4-BE49-F238E27FC236}">
                        <a16:creationId xmlns:a16="http://schemas.microsoft.com/office/drawing/2014/main" id="{F3F1E383-D7A5-4157-9927-E8152EB0BDC2}"/>
                      </a:ext>
                    </a:extLst>
                  </p:cNvPr>
                  <p:cNvCxnSpPr>
                    <a:stCxn id="97" idx="0"/>
                    <a:endCxn id="95" idx="4"/>
                  </p:cNvCxnSpPr>
                  <p:nvPr/>
                </p:nvCxnSpPr>
                <p:spPr>
                  <a:xfrm flipV="1">
                    <a:off x="6148102" y="1754570"/>
                    <a:ext cx="132052" cy="228844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7" name="直接箭头连接符 146">
                    <a:extLst>
                      <a:ext uri="{FF2B5EF4-FFF2-40B4-BE49-F238E27FC236}">
                        <a16:creationId xmlns:a16="http://schemas.microsoft.com/office/drawing/2014/main" id="{14CD8BC3-2E8F-44C3-AD1E-6218C94A1648}"/>
                      </a:ext>
                    </a:extLst>
                  </p:cNvPr>
                  <p:cNvCxnSpPr>
                    <a:stCxn id="97" idx="0"/>
                    <a:endCxn id="96" idx="4"/>
                  </p:cNvCxnSpPr>
                  <p:nvPr/>
                </p:nvCxnSpPr>
                <p:spPr>
                  <a:xfrm flipV="1">
                    <a:off x="6148102" y="1607195"/>
                    <a:ext cx="129860" cy="37621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8" name="直接箭头连接符 147">
                    <a:extLst>
                      <a:ext uri="{FF2B5EF4-FFF2-40B4-BE49-F238E27FC236}">
                        <a16:creationId xmlns:a16="http://schemas.microsoft.com/office/drawing/2014/main" id="{AA49495F-C721-45D8-A693-DF984E1D3AEB}"/>
                      </a:ext>
                    </a:extLst>
                  </p:cNvPr>
                  <p:cNvCxnSpPr>
                    <a:stCxn id="98" idx="0"/>
                    <a:endCxn id="95" idx="4"/>
                  </p:cNvCxnSpPr>
                  <p:nvPr/>
                </p:nvCxnSpPr>
                <p:spPr>
                  <a:xfrm flipV="1">
                    <a:off x="6148102" y="1754570"/>
                    <a:ext cx="132052" cy="81469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49" name="直接箭头连接符 148">
                    <a:extLst>
                      <a:ext uri="{FF2B5EF4-FFF2-40B4-BE49-F238E27FC236}">
                        <a16:creationId xmlns:a16="http://schemas.microsoft.com/office/drawing/2014/main" id="{6CE5D482-5F2E-4B5F-9BC5-111F26CDC5F6}"/>
                      </a:ext>
                    </a:extLst>
                  </p:cNvPr>
                  <p:cNvCxnSpPr>
                    <a:stCxn id="98" idx="0"/>
                    <a:endCxn id="96" idx="4"/>
                  </p:cNvCxnSpPr>
                  <p:nvPr/>
                </p:nvCxnSpPr>
                <p:spPr>
                  <a:xfrm flipV="1">
                    <a:off x="6148102" y="1607195"/>
                    <a:ext cx="129860" cy="228843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0" name="直接箭头连接符 149">
                    <a:extLst>
                      <a:ext uri="{FF2B5EF4-FFF2-40B4-BE49-F238E27FC236}">
                        <a16:creationId xmlns:a16="http://schemas.microsoft.com/office/drawing/2014/main" id="{1707D002-DBC1-4295-B2E4-80AB1136B8DF}"/>
                      </a:ext>
                    </a:extLst>
                  </p:cNvPr>
                  <p:cNvCxnSpPr>
                    <a:stCxn id="99" idx="0"/>
                    <a:endCxn id="95" idx="4"/>
                  </p:cNvCxnSpPr>
                  <p:nvPr/>
                </p:nvCxnSpPr>
                <p:spPr>
                  <a:xfrm>
                    <a:off x="6145909" y="1688664"/>
                    <a:ext cx="134245" cy="6590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1" name="直接箭头连接符 150">
                    <a:extLst>
                      <a:ext uri="{FF2B5EF4-FFF2-40B4-BE49-F238E27FC236}">
                        <a16:creationId xmlns:a16="http://schemas.microsoft.com/office/drawing/2014/main" id="{CA33F066-2F63-43E6-91AB-62D1E4080CBB}"/>
                      </a:ext>
                    </a:extLst>
                  </p:cNvPr>
                  <p:cNvCxnSpPr>
                    <a:stCxn id="99" idx="0"/>
                    <a:endCxn id="96" idx="4"/>
                  </p:cNvCxnSpPr>
                  <p:nvPr/>
                </p:nvCxnSpPr>
                <p:spPr>
                  <a:xfrm flipV="1">
                    <a:off x="6145909" y="1607195"/>
                    <a:ext cx="132052" cy="81468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2" name="直接箭头连接符 151">
                    <a:extLst>
                      <a:ext uri="{FF2B5EF4-FFF2-40B4-BE49-F238E27FC236}">
                        <a16:creationId xmlns:a16="http://schemas.microsoft.com/office/drawing/2014/main" id="{AF8248F3-7FC4-4E1C-9B3C-30F480FBC325}"/>
                      </a:ext>
                    </a:extLst>
                  </p:cNvPr>
                  <p:cNvCxnSpPr>
                    <a:stCxn id="100" idx="0"/>
                    <a:endCxn id="95" idx="4"/>
                  </p:cNvCxnSpPr>
                  <p:nvPr/>
                </p:nvCxnSpPr>
                <p:spPr>
                  <a:xfrm>
                    <a:off x="6145909" y="1541289"/>
                    <a:ext cx="134245" cy="213281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3" name="直接箭头连接符 152">
                    <a:extLst>
                      <a:ext uri="{FF2B5EF4-FFF2-40B4-BE49-F238E27FC236}">
                        <a16:creationId xmlns:a16="http://schemas.microsoft.com/office/drawing/2014/main" id="{C6D0F01F-AC24-4B22-9D06-92BCF5646E70}"/>
                      </a:ext>
                    </a:extLst>
                  </p:cNvPr>
                  <p:cNvCxnSpPr>
                    <a:stCxn id="100" idx="0"/>
                    <a:endCxn id="96" idx="4"/>
                  </p:cNvCxnSpPr>
                  <p:nvPr/>
                </p:nvCxnSpPr>
                <p:spPr>
                  <a:xfrm>
                    <a:off x="6145909" y="1541289"/>
                    <a:ext cx="132052" cy="65907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4" name="直接箭头连接符 153">
                    <a:extLst>
                      <a:ext uri="{FF2B5EF4-FFF2-40B4-BE49-F238E27FC236}">
                        <a16:creationId xmlns:a16="http://schemas.microsoft.com/office/drawing/2014/main" id="{462F9EB5-BF9B-4BC8-98E3-9CA4ED4B6406}"/>
                      </a:ext>
                    </a:extLst>
                  </p:cNvPr>
                  <p:cNvCxnSpPr>
                    <a:stCxn id="101" idx="0"/>
                    <a:endCxn id="95" idx="4"/>
                  </p:cNvCxnSpPr>
                  <p:nvPr/>
                </p:nvCxnSpPr>
                <p:spPr>
                  <a:xfrm>
                    <a:off x="6145909" y="1393684"/>
                    <a:ext cx="134245" cy="360886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5" name="直接箭头连接符 154">
                    <a:extLst>
                      <a:ext uri="{FF2B5EF4-FFF2-40B4-BE49-F238E27FC236}">
                        <a16:creationId xmlns:a16="http://schemas.microsoft.com/office/drawing/2014/main" id="{355D4227-0B1B-4729-8061-98592162636A}"/>
                      </a:ext>
                    </a:extLst>
                  </p:cNvPr>
                  <p:cNvCxnSpPr>
                    <a:stCxn id="101" idx="0"/>
                    <a:endCxn id="96" idx="4"/>
                  </p:cNvCxnSpPr>
                  <p:nvPr/>
                </p:nvCxnSpPr>
                <p:spPr>
                  <a:xfrm>
                    <a:off x="6145909" y="1393684"/>
                    <a:ext cx="132052" cy="213512"/>
                  </a:xfrm>
                  <a:prstGeom prst="straightConnector1">
                    <a:avLst/>
                  </a:prstGeom>
                  <a:noFill/>
                  <a:ln w="3175" cap="flat" cmpd="sng" algn="ctr">
                    <a:solidFill>
                      <a:sysClr val="windowText" lastClr="00000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pic>
              <p:nvPicPr>
                <p:cNvPr id="94" name="图片 93">
                  <a:extLst>
                    <a:ext uri="{FF2B5EF4-FFF2-40B4-BE49-F238E27FC236}">
                      <a16:creationId xmlns:a16="http://schemas.microsoft.com/office/drawing/2014/main" id="{6A97E7AD-D3C6-4BB7-81F4-1309F25085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97441" y="4017335"/>
                  <a:ext cx="132652" cy="129903"/>
                </a:xfrm>
                <a:prstGeom prst="rect">
                  <a:avLst/>
                </a:prstGeom>
              </p:spPr>
            </p:pic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id="{3E63A310-7E2E-4052-96F5-D2C937CEF958}"/>
                  </a:ext>
                </a:extLst>
              </p:cNvPr>
              <p:cNvGrpSpPr/>
              <p:nvPr/>
            </p:nvGrpSpPr>
            <p:grpSpPr>
              <a:xfrm>
                <a:off x="1563035" y="3908894"/>
                <a:ext cx="450894" cy="337699"/>
                <a:chOff x="5478348" y="1341050"/>
                <a:chExt cx="907074" cy="694998"/>
              </a:xfrm>
            </p:grpSpPr>
            <p:sp>
              <p:nvSpPr>
                <p:cNvPr id="31" name="椭圆 30">
                  <a:extLst>
                    <a:ext uri="{FF2B5EF4-FFF2-40B4-BE49-F238E27FC236}">
                      <a16:creationId xmlns:a16="http://schemas.microsoft.com/office/drawing/2014/main" id="{2766D771-78B3-4E6B-A84E-0906ACFB2282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280154" y="1701936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id="{700CF16A-824A-4D53-A3B4-34DC60B53798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277961" y="1554562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3" name="椭圆 32">
                  <a:extLst>
                    <a:ext uri="{FF2B5EF4-FFF2-40B4-BE49-F238E27FC236}">
                      <a16:creationId xmlns:a16="http://schemas.microsoft.com/office/drawing/2014/main" id="{50923151-FA1E-4B13-B7D4-42A526BAEAB5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042834" y="193078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id="{B2A97C30-DDCE-44E9-90C3-A7BDDC59AB48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042834" y="1783405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5" name="椭圆 34">
                  <a:extLst>
                    <a:ext uri="{FF2B5EF4-FFF2-40B4-BE49-F238E27FC236}">
                      <a16:creationId xmlns:a16="http://schemas.microsoft.com/office/drawing/2014/main" id="{E876D61D-0EE5-4AF8-837B-5615E3706CEE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040641" y="163603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6" name="椭圆 35">
                  <a:extLst>
                    <a:ext uri="{FF2B5EF4-FFF2-40B4-BE49-F238E27FC236}">
                      <a16:creationId xmlns:a16="http://schemas.microsoft.com/office/drawing/2014/main" id="{B247D260-686C-4A56-AE54-ED3AD158B53A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040641" y="1488655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:a16="http://schemas.microsoft.com/office/drawing/2014/main" id="{EF3D0592-6A02-4715-A1E8-4BA920F35651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6040641" y="134105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8" name="椭圆 37">
                  <a:extLst>
                    <a:ext uri="{FF2B5EF4-FFF2-40B4-BE49-F238E27FC236}">
                      <a16:creationId xmlns:a16="http://schemas.microsoft.com/office/drawing/2014/main" id="{9E29D4D7-183B-4DE1-86A8-982276448B6F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713169" y="134128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9" name="椭圆 38">
                  <a:extLst>
                    <a:ext uri="{FF2B5EF4-FFF2-40B4-BE49-F238E27FC236}">
                      <a16:creationId xmlns:a16="http://schemas.microsoft.com/office/drawing/2014/main" id="{FFCE794C-A98F-4A31-9D9F-B69F35CD2AE7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713169" y="193078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0" name="椭圆 39">
                  <a:extLst>
                    <a:ext uri="{FF2B5EF4-FFF2-40B4-BE49-F238E27FC236}">
                      <a16:creationId xmlns:a16="http://schemas.microsoft.com/office/drawing/2014/main" id="{07854351-188B-48CB-A251-6B75A2B4EFC1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713169" y="1783405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1" name="椭圆 40">
                  <a:extLst>
                    <a:ext uri="{FF2B5EF4-FFF2-40B4-BE49-F238E27FC236}">
                      <a16:creationId xmlns:a16="http://schemas.microsoft.com/office/drawing/2014/main" id="{B180B8B5-B80E-4AE1-9E2F-FD2094F631FF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710976" y="1636030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" name="椭圆 41">
                  <a:extLst>
                    <a:ext uri="{FF2B5EF4-FFF2-40B4-BE49-F238E27FC236}">
                      <a16:creationId xmlns:a16="http://schemas.microsoft.com/office/drawing/2014/main" id="{1CFB8CEF-F55C-4152-B5AB-BCE70C940843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710976" y="1488655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3" name="椭圆 42">
                  <a:extLst>
                    <a:ext uri="{FF2B5EF4-FFF2-40B4-BE49-F238E27FC236}">
                      <a16:creationId xmlns:a16="http://schemas.microsoft.com/office/drawing/2014/main" id="{D569DA28-C321-48CF-8E82-BFA04B5BE2D1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480541" y="1848633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4" name="椭圆 43">
                  <a:extLst>
                    <a:ext uri="{FF2B5EF4-FFF2-40B4-BE49-F238E27FC236}">
                      <a16:creationId xmlns:a16="http://schemas.microsoft.com/office/drawing/2014/main" id="{076A7E29-71ED-4A67-9426-EB4F0C18A31B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478348" y="1701258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5" name="椭圆 44">
                  <a:extLst>
                    <a:ext uri="{FF2B5EF4-FFF2-40B4-BE49-F238E27FC236}">
                      <a16:creationId xmlns:a16="http://schemas.microsoft.com/office/drawing/2014/main" id="{6FABD13C-7094-42C0-8EA4-178DECF46F34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478348" y="1553883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6" name="椭圆 45">
                  <a:extLst>
                    <a:ext uri="{FF2B5EF4-FFF2-40B4-BE49-F238E27FC236}">
                      <a16:creationId xmlns:a16="http://schemas.microsoft.com/office/drawing/2014/main" id="{738FC5BA-5ED1-464F-B6D2-FD9B4D03A9F0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478348" y="1406509"/>
                  <a:ext cx="105268" cy="10526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" name="椭圆 46">
                  <a:extLst>
                    <a:ext uri="{FF2B5EF4-FFF2-40B4-BE49-F238E27FC236}">
                      <a16:creationId xmlns:a16="http://schemas.microsoft.com/office/drawing/2014/main" id="{5767F42D-AB2C-49A2-B46B-8B3E85AA1822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62547" y="1972090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8" name="椭圆 47">
                  <a:extLst>
                    <a:ext uri="{FF2B5EF4-FFF2-40B4-BE49-F238E27FC236}">
                      <a16:creationId xmlns:a16="http://schemas.microsoft.com/office/drawing/2014/main" id="{34B08505-D017-4F0B-B650-6F4F0E4B6100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18203" y="1971898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9" name="椭圆 48">
                  <a:extLst>
                    <a:ext uri="{FF2B5EF4-FFF2-40B4-BE49-F238E27FC236}">
                      <a16:creationId xmlns:a16="http://schemas.microsoft.com/office/drawing/2014/main" id="{9B92E4D1-8145-41C6-B752-2782908717A9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873860" y="1972090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0" name="椭圆 49">
                  <a:extLst>
                    <a:ext uri="{FF2B5EF4-FFF2-40B4-BE49-F238E27FC236}">
                      <a16:creationId xmlns:a16="http://schemas.microsoft.com/office/drawing/2014/main" id="{C7489FB0-1836-4CD8-9975-EFFC3540DB56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62547" y="1824906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1" name="椭圆 50">
                  <a:extLst>
                    <a:ext uri="{FF2B5EF4-FFF2-40B4-BE49-F238E27FC236}">
                      <a16:creationId xmlns:a16="http://schemas.microsoft.com/office/drawing/2014/main" id="{E9EEDD61-500E-4DB9-AB00-4B421A6C742B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18203" y="1824714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2" name="椭圆 51">
                  <a:extLst>
                    <a:ext uri="{FF2B5EF4-FFF2-40B4-BE49-F238E27FC236}">
                      <a16:creationId xmlns:a16="http://schemas.microsoft.com/office/drawing/2014/main" id="{581B7AB2-0B51-440A-AE8F-FAB2844EB1CA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873860" y="1824906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3" name="椭圆 52">
                  <a:extLst>
                    <a:ext uri="{FF2B5EF4-FFF2-40B4-BE49-F238E27FC236}">
                      <a16:creationId xmlns:a16="http://schemas.microsoft.com/office/drawing/2014/main" id="{DD3280AB-CB71-4B5B-9D1C-29D5F85CA461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62547" y="1677339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" name="椭圆 53">
                  <a:extLst>
                    <a:ext uri="{FF2B5EF4-FFF2-40B4-BE49-F238E27FC236}">
                      <a16:creationId xmlns:a16="http://schemas.microsoft.com/office/drawing/2014/main" id="{188CBD55-D642-4732-8B76-27648038859D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18203" y="1677148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" name="椭圆 54">
                  <a:extLst>
                    <a:ext uri="{FF2B5EF4-FFF2-40B4-BE49-F238E27FC236}">
                      <a16:creationId xmlns:a16="http://schemas.microsoft.com/office/drawing/2014/main" id="{3370FAF2-9E2C-4A27-95B1-3070F665138C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873860" y="1677339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6" name="椭圆 55">
                  <a:extLst>
                    <a:ext uri="{FF2B5EF4-FFF2-40B4-BE49-F238E27FC236}">
                      <a16:creationId xmlns:a16="http://schemas.microsoft.com/office/drawing/2014/main" id="{AE5363FF-1F26-46B8-8089-F695BE7BB62B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62547" y="1530156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7" name="椭圆 56">
                  <a:extLst>
                    <a:ext uri="{FF2B5EF4-FFF2-40B4-BE49-F238E27FC236}">
                      <a16:creationId xmlns:a16="http://schemas.microsoft.com/office/drawing/2014/main" id="{D534ED0A-73EC-40C7-BF37-DBC0FD06E2F9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18203" y="1529965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8" name="椭圆 57">
                  <a:extLst>
                    <a:ext uri="{FF2B5EF4-FFF2-40B4-BE49-F238E27FC236}">
                      <a16:creationId xmlns:a16="http://schemas.microsoft.com/office/drawing/2014/main" id="{279BCF04-4276-484C-9541-FF97B8B4636D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873860" y="1530156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9" name="椭圆 58">
                  <a:extLst>
                    <a:ext uri="{FF2B5EF4-FFF2-40B4-BE49-F238E27FC236}">
                      <a16:creationId xmlns:a16="http://schemas.microsoft.com/office/drawing/2014/main" id="{D01FAD41-E497-4308-868A-30ACCCBBEF19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62547" y="1382781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0" name="椭圆 59">
                  <a:extLst>
                    <a:ext uri="{FF2B5EF4-FFF2-40B4-BE49-F238E27FC236}">
                      <a16:creationId xmlns:a16="http://schemas.microsoft.com/office/drawing/2014/main" id="{EFC5240F-7B11-4510-994D-FBB057BDDCA3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918203" y="1382590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" name="椭圆 60">
                  <a:extLst>
                    <a:ext uri="{FF2B5EF4-FFF2-40B4-BE49-F238E27FC236}">
                      <a16:creationId xmlns:a16="http://schemas.microsoft.com/office/drawing/2014/main" id="{6C506A66-D2F6-4D24-B867-C28169EB32CA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5873860" y="1382781"/>
                  <a:ext cx="21053" cy="1989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175" cap="flat" cmpd="sng" algn="ctr">
                  <a:solidFill>
                    <a:sysClr val="windowText" lastClr="000000">
                      <a:shade val="50000"/>
                    </a:sysClr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800" b="1" kern="0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cxnSp>
              <p:nvCxnSpPr>
                <p:cNvPr id="62" name="直接箭头连接符 61">
                  <a:extLst>
                    <a:ext uri="{FF2B5EF4-FFF2-40B4-BE49-F238E27FC236}">
                      <a16:creationId xmlns:a16="http://schemas.microsoft.com/office/drawing/2014/main" id="{CBD1522C-CC16-40ED-BBA6-2B484D80DBBE}"/>
                    </a:ext>
                  </a:extLst>
                </p:cNvPr>
                <p:cNvCxnSpPr>
                  <a:stCxn id="43" idx="0"/>
                  <a:endCxn id="39" idx="4"/>
                </p:cNvCxnSpPr>
                <p:nvPr/>
              </p:nvCxnSpPr>
              <p:spPr>
                <a:xfrm>
                  <a:off x="5585809" y="1901267"/>
                  <a:ext cx="127360" cy="8214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直接箭头连接符 62">
                  <a:extLst>
                    <a:ext uri="{FF2B5EF4-FFF2-40B4-BE49-F238E27FC236}">
                      <a16:creationId xmlns:a16="http://schemas.microsoft.com/office/drawing/2014/main" id="{7FF4065F-ADB7-4909-9898-812F3BAC3176}"/>
                    </a:ext>
                  </a:extLst>
                </p:cNvPr>
                <p:cNvCxnSpPr>
                  <a:stCxn id="44" idx="0"/>
                  <a:endCxn id="40" idx="4"/>
                </p:cNvCxnSpPr>
                <p:nvPr/>
              </p:nvCxnSpPr>
              <p:spPr>
                <a:xfrm>
                  <a:off x="5583616" y="1753892"/>
                  <a:ext cx="129553" cy="8214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直接箭头连接符 63">
                  <a:extLst>
                    <a:ext uri="{FF2B5EF4-FFF2-40B4-BE49-F238E27FC236}">
                      <a16:creationId xmlns:a16="http://schemas.microsoft.com/office/drawing/2014/main" id="{1010CBD0-56C5-4E9D-8184-5428736D627B}"/>
                    </a:ext>
                  </a:extLst>
                </p:cNvPr>
                <p:cNvCxnSpPr>
                  <a:stCxn id="45" idx="0"/>
                  <a:endCxn id="41" idx="4"/>
                </p:cNvCxnSpPr>
                <p:nvPr/>
              </p:nvCxnSpPr>
              <p:spPr>
                <a:xfrm>
                  <a:off x="5583616" y="1606517"/>
                  <a:ext cx="127360" cy="8214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直接箭头连接符 64">
                  <a:extLst>
                    <a:ext uri="{FF2B5EF4-FFF2-40B4-BE49-F238E27FC236}">
                      <a16:creationId xmlns:a16="http://schemas.microsoft.com/office/drawing/2014/main" id="{95B812FA-DF53-4610-918C-9615BC46B5B4}"/>
                    </a:ext>
                  </a:extLst>
                </p:cNvPr>
                <p:cNvCxnSpPr>
                  <a:stCxn id="46" idx="0"/>
                  <a:endCxn id="42" idx="4"/>
                </p:cNvCxnSpPr>
                <p:nvPr/>
              </p:nvCxnSpPr>
              <p:spPr>
                <a:xfrm>
                  <a:off x="5583616" y="1459142"/>
                  <a:ext cx="127360" cy="82146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直接箭头连接符 65">
                  <a:extLst>
                    <a:ext uri="{FF2B5EF4-FFF2-40B4-BE49-F238E27FC236}">
                      <a16:creationId xmlns:a16="http://schemas.microsoft.com/office/drawing/2014/main" id="{7F357B18-BA32-4707-8816-F89C63B607AB}"/>
                    </a:ext>
                  </a:extLst>
                </p:cNvPr>
                <p:cNvCxnSpPr>
                  <a:stCxn id="43" idx="0"/>
                  <a:endCxn id="40" idx="4"/>
                </p:cNvCxnSpPr>
                <p:nvPr/>
              </p:nvCxnSpPr>
              <p:spPr>
                <a:xfrm flipV="1">
                  <a:off x="5585809" y="1836039"/>
                  <a:ext cx="127360" cy="6522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7" name="直接箭头连接符 66">
                  <a:extLst>
                    <a:ext uri="{FF2B5EF4-FFF2-40B4-BE49-F238E27FC236}">
                      <a16:creationId xmlns:a16="http://schemas.microsoft.com/office/drawing/2014/main" id="{67AE3935-0391-48EE-B441-391DEFCC26CC}"/>
                    </a:ext>
                  </a:extLst>
                </p:cNvPr>
                <p:cNvCxnSpPr>
                  <a:stCxn id="43" idx="0"/>
                  <a:endCxn id="41" idx="4"/>
                </p:cNvCxnSpPr>
                <p:nvPr/>
              </p:nvCxnSpPr>
              <p:spPr>
                <a:xfrm flipV="1">
                  <a:off x="5585809" y="1688664"/>
                  <a:ext cx="125167" cy="21260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8" name="直接箭头连接符 67">
                  <a:extLst>
                    <a:ext uri="{FF2B5EF4-FFF2-40B4-BE49-F238E27FC236}">
                      <a16:creationId xmlns:a16="http://schemas.microsoft.com/office/drawing/2014/main" id="{F3AABBEA-295B-458A-B057-53D18D4E328B}"/>
                    </a:ext>
                  </a:extLst>
                </p:cNvPr>
                <p:cNvCxnSpPr>
                  <a:stCxn id="43" idx="0"/>
                  <a:endCxn id="42" idx="4"/>
                </p:cNvCxnSpPr>
                <p:nvPr/>
              </p:nvCxnSpPr>
              <p:spPr>
                <a:xfrm flipV="1">
                  <a:off x="5585809" y="1541289"/>
                  <a:ext cx="125167" cy="35997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9" name="直接箭头连接符 68">
                  <a:extLst>
                    <a:ext uri="{FF2B5EF4-FFF2-40B4-BE49-F238E27FC236}">
                      <a16:creationId xmlns:a16="http://schemas.microsoft.com/office/drawing/2014/main" id="{F80BB104-E014-4482-9ACE-2BA3D965A2B8}"/>
                    </a:ext>
                  </a:extLst>
                </p:cNvPr>
                <p:cNvCxnSpPr>
                  <a:stCxn id="43" idx="0"/>
                  <a:endCxn id="38" idx="4"/>
                </p:cNvCxnSpPr>
                <p:nvPr/>
              </p:nvCxnSpPr>
              <p:spPr>
                <a:xfrm flipV="1">
                  <a:off x="5585809" y="1393914"/>
                  <a:ext cx="127360" cy="50735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0" name="直接箭头连接符 69">
                  <a:extLst>
                    <a:ext uri="{FF2B5EF4-FFF2-40B4-BE49-F238E27FC236}">
                      <a16:creationId xmlns:a16="http://schemas.microsoft.com/office/drawing/2014/main" id="{3E79BDD1-4FE2-495E-9D2B-EC0A2C2CE3EB}"/>
                    </a:ext>
                  </a:extLst>
                </p:cNvPr>
                <p:cNvCxnSpPr>
                  <a:stCxn id="44" idx="0"/>
                  <a:endCxn id="41" idx="4"/>
                </p:cNvCxnSpPr>
                <p:nvPr/>
              </p:nvCxnSpPr>
              <p:spPr>
                <a:xfrm flipV="1">
                  <a:off x="5583616" y="1688664"/>
                  <a:ext cx="127360" cy="6522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1" name="直接箭头连接符 70">
                  <a:extLst>
                    <a:ext uri="{FF2B5EF4-FFF2-40B4-BE49-F238E27FC236}">
                      <a16:creationId xmlns:a16="http://schemas.microsoft.com/office/drawing/2014/main" id="{CA177E7F-FBE0-4D97-B99C-D5FEC57E8DA1}"/>
                    </a:ext>
                  </a:extLst>
                </p:cNvPr>
                <p:cNvCxnSpPr>
                  <a:stCxn id="44" idx="0"/>
                  <a:endCxn id="42" idx="4"/>
                </p:cNvCxnSpPr>
                <p:nvPr/>
              </p:nvCxnSpPr>
              <p:spPr>
                <a:xfrm flipV="1">
                  <a:off x="5583616" y="1541289"/>
                  <a:ext cx="127360" cy="21260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直接箭头连接符 71">
                  <a:extLst>
                    <a:ext uri="{FF2B5EF4-FFF2-40B4-BE49-F238E27FC236}">
                      <a16:creationId xmlns:a16="http://schemas.microsoft.com/office/drawing/2014/main" id="{7A3E8DAD-E8D7-4103-84FF-8D27FA7E5465}"/>
                    </a:ext>
                  </a:extLst>
                </p:cNvPr>
                <p:cNvCxnSpPr>
                  <a:stCxn id="44" idx="0"/>
                  <a:endCxn id="38" idx="4"/>
                </p:cNvCxnSpPr>
                <p:nvPr/>
              </p:nvCxnSpPr>
              <p:spPr>
                <a:xfrm flipV="1">
                  <a:off x="5583616" y="1393914"/>
                  <a:ext cx="129553" cy="35997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3" name="直接箭头连接符 72">
                  <a:extLst>
                    <a:ext uri="{FF2B5EF4-FFF2-40B4-BE49-F238E27FC236}">
                      <a16:creationId xmlns:a16="http://schemas.microsoft.com/office/drawing/2014/main" id="{9BD2C8FE-9137-4E9E-933E-B934796F6F1F}"/>
                    </a:ext>
                  </a:extLst>
                </p:cNvPr>
                <p:cNvCxnSpPr>
                  <a:stCxn id="45" idx="0"/>
                  <a:endCxn id="39" idx="4"/>
                </p:cNvCxnSpPr>
                <p:nvPr/>
              </p:nvCxnSpPr>
              <p:spPr>
                <a:xfrm>
                  <a:off x="5583616" y="1606517"/>
                  <a:ext cx="129553" cy="37689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4" name="直接箭头连接符 73">
                  <a:extLst>
                    <a:ext uri="{FF2B5EF4-FFF2-40B4-BE49-F238E27FC236}">
                      <a16:creationId xmlns:a16="http://schemas.microsoft.com/office/drawing/2014/main" id="{B723D1A0-2031-4775-8F6F-67C54CD8EA63}"/>
                    </a:ext>
                  </a:extLst>
                </p:cNvPr>
                <p:cNvCxnSpPr>
                  <a:stCxn id="45" idx="0"/>
                  <a:endCxn id="40" idx="4"/>
                </p:cNvCxnSpPr>
                <p:nvPr/>
              </p:nvCxnSpPr>
              <p:spPr>
                <a:xfrm>
                  <a:off x="5583616" y="1606517"/>
                  <a:ext cx="129553" cy="229522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5" name="直接箭头连接符 74">
                  <a:extLst>
                    <a:ext uri="{FF2B5EF4-FFF2-40B4-BE49-F238E27FC236}">
                      <a16:creationId xmlns:a16="http://schemas.microsoft.com/office/drawing/2014/main" id="{44B23EC9-2531-4F98-B129-F54846C10AC7}"/>
                    </a:ext>
                  </a:extLst>
                </p:cNvPr>
                <p:cNvCxnSpPr>
                  <a:stCxn id="44" idx="0"/>
                  <a:endCxn id="39" idx="4"/>
                </p:cNvCxnSpPr>
                <p:nvPr/>
              </p:nvCxnSpPr>
              <p:spPr>
                <a:xfrm>
                  <a:off x="5583616" y="1753892"/>
                  <a:ext cx="129553" cy="229522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6" name="直接箭头连接符 75">
                  <a:extLst>
                    <a:ext uri="{FF2B5EF4-FFF2-40B4-BE49-F238E27FC236}">
                      <a16:creationId xmlns:a16="http://schemas.microsoft.com/office/drawing/2014/main" id="{7C6CA0FE-FBF8-4442-803D-8E4820C72BE3}"/>
                    </a:ext>
                  </a:extLst>
                </p:cNvPr>
                <p:cNvCxnSpPr>
                  <a:stCxn id="45" idx="0"/>
                  <a:endCxn id="42" idx="4"/>
                </p:cNvCxnSpPr>
                <p:nvPr/>
              </p:nvCxnSpPr>
              <p:spPr>
                <a:xfrm flipV="1">
                  <a:off x="5583616" y="1541289"/>
                  <a:ext cx="127360" cy="6522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7" name="直接箭头连接符 76">
                  <a:extLst>
                    <a:ext uri="{FF2B5EF4-FFF2-40B4-BE49-F238E27FC236}">
                      <a16:creationId xmlns:a16="http://schemas.microsoft.com/office/drawing/2014/main" id="{117DC825-2EFC-48BD-B612-59A9B9B15B36}"/>
                    </a:ext>
                  </a:extLst>
                </p:cNvPr>
                <p:cNvCxnSpPr>
                  <a:stCxn id="45" idx="0"/>
                  <a:endCxn id="38" idx="4"/>
                </p:cNvCxnSpPr>
                <p:nvPr/>
              </p:nvCxnSpPr>
              <p:spPr>
                <a:xfrm flipV="1">
                  <a:off x="5583616" y="1393914"/>
                  <a:ext cx="129553" cy="21260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8" name="直接箭头连接符 77">
                  <a:extLst>
                    <a:ext uri="{FF2B5EF4-FFF2-40B4-BE49-F238E27FC236}">
                      <a16:creationId xmlns:a16="http://schemas.microsoft.com/office/drawing/2014/main" id="{8FBDAF96-313A-4839-BD6D-8A58B7EB4CED}"/>
                    </a:ext>
                  </a:extLst>
                </p:cNvPr>
                <p:cNvCxnSpPr>
                  <a:stCxn id="46" idx="0"/>
                  <a:endCxn id="39" idx="4"/>
                </p:cNvCxnSpPr>
                <p:nvPr/>
              </p:nvCxnSpPr>
              <p:spPr>
                <a:xfrm>
                  <a:off x="5583616" y="1459142"/>
                  <a:ext cx="129553" cy="524272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直接箭头连接符 78">
                  <a:extLst>
                    <a:ext uri="{FF2B5EF4-FFF2-40B4-BE49-F238E27FC236}">
                      <a16:creationId xmlns:a16="http://schemas.microsoft.com/office/drawing/2014/main" id="{2277B567-1FBE-4043-B2A1-402759F77FC3}"/>
                    </a:ext>
                  </a:extLst>
                </p:cNvPr>
                <p:cNvCxnSpPr>
                  <a:stCxn id="46" idx="0"/>
                  <a:endCxn id="40" idx="4"/>
                </p:cNvCxnSpPr>
                <p:nvPr/>
              </p:nvCxnSpPr>
              <p:spPr>
                <a:xfrm>
                  <a:off x="5583616" y="1459142"/>
                  <a:ext cx="129553" cy="37689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0" name="直接箭头连接符 79">
                  <a:extLst>
                    <a:ext uri="{FF2B5EF4-FFF2-40B4-BE49-F238E27FC236}">
                      <a16:creationId xmlns:a16="http://schemas.microsoft.com/office/drawing/2014/main" id="{192AF226-042E-45AB-BB2A-5ED211C44E53}"/>
                    </a:ext>
                  </a:extLst>
                </p:cNvPr>
                <p:cNvCxnSpPr>
                  <a:stCxn id="46" idx="0"/>
                  <a:endCxn id="41" idx="4"/>
                </p:cNvCxnSpPr>
                <p:nvPr/>
              </p:nvCxnSpPr>
              <p:spPr>
                <a:xfrm>
                  <a:off x="5583616" y="1459142"/>
                  <a:ext cx="127360" cy="229522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1" name="直接箭头连接符 80">
                  <a:extLst>
                    <a:ext uri="{FF2B5EF4-FFF2-40B4-BE49-F238E27FC236}">
                      <a16:creationId xmlns:a16="http://schemas.microsoft.com/office/drawing/2014/main" id="{E80B2F32-97BB-41FA-85D1-CBBDC636E595}"/>
                    </a:ext>
                  </a:extLst>
                </p:cNvPr>
                <p:cNvCxnSpPr>
                  <a:stCxn id="46" idx="0"/>
                  <a:endCxn id="38" idx="4"/>
                </p:cNvCxnSpPr>
                <p:nvPr/>
              </p:nvCxnSpPr>
              <p:spPr>
                <a:xfrm flipV="1">
                  <a:off x="5583616" y="1393914"/>
                  <a:ext cx="129553" cy="65229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2" name="直接箭头连接符 81">
                  <a:extLst>
                    <a:ext uri="{FF2B5EF4-FFF2-40B4-BE49-F238E27FC236}">
                      <a16:creationId xmlns:a16="http://schemas.microsoft.com/office/drawing/2014/main" id="{3AB755A2-4044-4578-9134-E0464E95A497}"/>
                    </a:ext>
                  </a:extLst>
                </p:cNvPr>
                <p:cNvCxnSpPr>
                  <a:stCxn id="33" idx="0"/>
                  <a:endCxn id="31" idx="4"/>
                </p:cNvCxnSpPr>
                <p:nvPr/>
              </p:nvCxnSpPr>
              <p:spPr>
                <a:xfrm flipV="1">
                  <a:off x="6148102" y="1754570"/>
                  <a:ext cx="132052" cy="228844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3" name="直接箭头连接符 82">
                  <a:extLst>
                    <a:ext uri="{FF2B5EF4-FFF2-40B4-BE49-F238E27FC236}">
                      <a16:creationId xmlns:a16="http://schemas.microsoft.com/office/drawing/2014/main" id="{092F2D0B-1899-4B3A-BE8E-1EB8EA3F64E4}"/>
                    </a:ext>
                  </a:extLst>
                </p:cNvPr>
                <p:cNvCxnSpPr>
                  <a:stCxn id="33" idx="0"/>
                  <a:endCxn id="32" idx="4"/>
                </p:cNvCxnSpPr>
                <p:nvPr/>
              </p:nvCxnSpPr>
              <p:spPr>
                <a:xfrm flipV="1">
                  <a:off x="6148102" y="1607195"/>
                  <a:ext cx="129860" cy="37621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4" name="直接箭头连接符 83">
                  <a:extLst>
                    <a:ext uri="{FF2B5EF4-FFF2-40B4-BE49-F238E27FC236}">
                      <a16:creationId xmlns:a16="http://schemas.microsoft.com/office/drawing/2014/main" id="{5FF9E7C6-7DFF-43E7-8EEB-65FE741371A5}"/>
                    </a:ext>
                  </a:extLst>
                </p:cNvPr>
                <p:cNvCxnSpPr>
                  <a:stCxn id="34" idx="0"/>
                  <a:endCxn id="31" idx="4"/>
                </p:cNvCxnSpPr>
                <p:nvPr/>
              </p:nvCxnSpPr>
              <p:spPr>
                <a:xfrm flipV="1">
                  <a:off x="6148102" y="1754570"/>
                  <a:ext cx="132052" cy="81469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5" name="直接箭头连接符 84">
                  <a:extLst>
                    <a:ext uri="{FF2B5EF4-FFF2-40B4-BE49-F238E27FC236}">
                      <a16:creationId xmlns:a16="http://schemas.microsoft.com/office/drawing/2014/main" id="{6EE372D8-3549-4464-9496-D64F095FFAD1}"/>
                    </a:ext>
                  </a:extLst>
                </p:cNvPr>
                <p:cNvCxnSpPr>
                  <a:stCxn id="34" idx="0"/>
                  <a:endCxn id="32" idx="4"/>
                </p:cNvCxnSpPr>
                <p:nvPr/>
              </p:nvCxnSpPr>
              <p:spPr>
                <a:xfrm flipV="1">
                  <a:off x="6148102" y="1607195"/>
                  <a:ext cx="129860" cy="228843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6" name="直接箭头连接符 85">
                  <a:extLst>
                    <a:ext uri="{FF2B5EF4-FFF2-40B4-BE49-F238E27FC236}">
                      <a16:creationId xmlns:a16="http://schemas.microsoft.com/office/drawing/2014/main" id="{930B8BC5-EA2E-4B3B-8D2C-8AF80CCDAC9F}"/>
                    </a:ext>
                  </a:extLst>
                </p:cNvPr>
                <p:cNvCxnSpPr>
                  <a:stCxn id="35" idx="0"/>
                  <a:endCxn id="31" idx="4"/>
                </p:cNvCxnSpPr>
                <p:nvPr/>
              </p:nvCxnSpPr>
              <p:spPr>
                <a:xfrm>
                  <a:off x="6145909" y="1688664"/>
                  <a:ext cx="134245" cy="65906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7" name="直接箭头连接符 86">
                  <a:extLst>
                    <a:ext uri="{FF2B5EF4-FFF2-40B4-BE49-F238E27FC236}">
                      <a16:creationId xmlns:a16="http://schemas.microsoft.com/office/drawing/2014/main" id="{3BE1B412-304C-4F44-BBAB-90BFAF5B771C}"/>
                    </a:ext>
                  </a:extLst>
                </p:cNvPr>
                <p:cNvCxnSpPr>
                  <a:stCxn id="35" idx="0"/>
                  <a:endCxn id="32" idx="4"/>
                </p:cNvCxnSpPr>
                <p:nvPr/>
              </p:nvCxnSpPr>
              <p:spPr>
                <a:xfrm flipV="1">
                  <a:off x="6145909" y="1607195"/>
                  <a:ext cx="132052" cy="81468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8" name="直接箭头连接符 87">
                  <a:extLst>
                    <a:ext uri="{FF2B5EF4-FFF2-40B4-BE49-F238E27FC236}">
                      <a16:creationId xmlns:a16="http://schemas.microsoft.com/office/drawing/2014/main" id="{515E373F-D23D-472D-BFDC-4B6BE58C7D8C}"/>
                    </a:ext>
                  </a:extLst>
                </p:cNvPr>
                <p:cNvCxnSpPr>
                  <a:stCxn id="36" idx="0"/>
                  <a:endCxn id="31" idx="4"/>
                </p:cNvCxnSpPr>
                <p:nvPr/>
              </p:nvCxnSpPr>
              <p:spPr>
                <a:xfrm>
                  <a:off x="6145909" y="1541289"/>
                  <a:ext cx="134245" cy="213281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直接箭头连接符 88">
                  <a:extLst>
                    <a:ext uri="{FF2B5EF4-FFF2-40B4-BE49-F238E27FC236}">
                      <a16:creationId xmlns:a16="http://schemas.microsoft.com/office/drawing/2014/main" id="{C721CEE4-A2BB-4105-B634-B66B79385A2A}"/>
                    </a:ext>
                  </a:extLst>
                </p:cNvPr>
                <p:cNvCxnSpPr>
                  <a:stCxn id="36" idx="0"/>
                  <a:endCxn id="32" idx="4"/>
                </p:cNvCxnSpPr>
                <p:nvPr/>
              </p:nvCxnSpPr>
              <p:spPr>
                <a:xfrm>
                  <a:off x="6145909" y="1541289"/>
                  <a:ext cx="132052" cy="65907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0" name="直接箭头连接符 89">
                  <a:extLst>
                    <a:ext uri="{FF2B5EF4-FFF2-40B4-BE49-F238E27FC236}">
                      <a16:creationId xmlns:a16="http://schemas.microsoft.com/office/drawing/2014/main" id="{26EB1F4F-1798-4547-854C-A47D9318DF00}"/>
                    </a:ext>
                  </a:extLst>
                </p:cNvPr>
                <p:cNvCxnSpPr>
                  <a:stCxn id="37" idx="0"/>
                  <a:endCxn id="31" idx="4"/>
                </p:cNvCxnSpPr>
                <p:nvPr/>
              </p:nvCxnSpPr>
              <p:spPr>
                <a:xfrm>
                  <a:off x="6145909" y="1393684"/>
                  <a:ext cx="134245" cy="360886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1" name="直接箭头连接符 90">
                  <a:extLst>
                    <a:ext uri="{FF2B5EF4-FFF2-40B4-BE49-F238E27FC236}">
                      <a16:creationId xmlns:a16="http://schemas.microsoft.com/office/drawing/2014/main" id="{485A75AD-D50E-43AF-90D9-5E2013ED9C3C}"/>
                    </a:ext>
                  </a:extLst>
                </p:cNvPr>
                <p:cNvCxnSpPr>
                  <a:stCxn id="37" idx="0"/>
                  <a:endCxn id="32" idx="4"/>
                </p:cNvCxnSpPr>
                <p:nvPr/>
              </p:nvCxnSpPr>
              <p:spPr>
                <a:xfrm>
                  <a:off x="6145909" y="1393684"/>
                  <a:ext cx="132052" cy="213512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03EC432C-132D-47C8-A29F-74FF7E79CD11}"/>
              </a:ext>
            </a:extLst>
          </p:cNvPr>
          <p:cNvSpPr txBox="1"/>
          <p:nvPr/>
        </p:nvSpPr>
        <p:spPr>
          <a:xfrm>
            <a:off x="6624337" y="1280460"/>
            <a:ext cx="2976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Complete model</a:t>
            </a:r>
            <a:endParaRPr lang="zh-CN" altLang="en-US" sz="1100" kern="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06D8907-819D-45F2-A6B4-B784F68E06C6}"/>
              </a:ext>
            </a:extLst>
          </p:cNvPr>
          <p:cNvSpPr txBox="1"/>
          <p:nvPr/>
        </p:nvSpPr>
        <p:spPr>
          <a:xfrm>
            <a:off x="3585263" y="1103263"/>
            <a:ext cx="2976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kern="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Complete model</a:t>
            </a:r>
            <a:endParaRPr lang="zh-CN" altLang="en-US" sz="1100" kern="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3FCF6BC0-BC45-499F-9DD6-C33FA42FBE48}"/>
              </a:ext>
            </a:extLst>
          </p:cNvPr>
          <p:cNvCxnSpPr/>
          <p:nvPr/>
        </p:nvCxnSpPr>
        <p:spPr>
          <a:xfrm flipH="1" flipV="1">
            <a:off x="3257909" y="3568443"/>
            <a:ext cx="1606858" cy="730548"/>
          </a:xfrm>
          <a:prstGeom prst="straightConnector1">
            <a:avLst/>
          </a:prstGeom>
          <a:noFill/>
          <a:ln w="9525" cap="flat" cmpd="sng" algn="ctr">
            <a:solidFill>
              <a:srgbClr val="4F81BD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67645955-7282-41E7-A86C-CE5A8DFEDAA8}"/>
              </a:ext>
            </a:extLst>
          </p:cNvPr>
          <p:cNvSpPr/>
          <p:nvPr/>
        </p:nvSpPr>
        <p:spPr>
          <a:xfrm rot="1447389">
            <a:off x="3758416" y="3633841"/>
            <a:ext cx="66717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side link</a:t>
            </a:r>
            <a:endParaRPr lang="zh-CN" altLang="en-US" sz="2800" b="1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24" name="肘形连接符 111">
            <a:extLst>
              <a:ext uri="{FF2B5EF4-FFF2-40B4-BE49-F238E27FC236}">
                <a16:creationId xmlns:a16="http://schemas.microsoft.com/office/drawing/2014/main" id="{2F7D51AE-24A7-435D-8448-69D81D5629AB}"/>
              </a:ext>
            </a:extLst>
          </p:cNvPr>
          <p:cNvCxnSpPr/>
          <p:nvPr/>
        </p:nvCxnSpPr>
        <p:spPr>
          <a:xfrm rot="10800000" flipH="1">
            <a:off x="2120512" y="800213"/>
            <a:ext cx="517994" cy="1874943"/>
          </a:xfrm>
          <a:prstGeom prst="bentConnector3">
            <a:avLst>
              <a:gd name="adj1" fmla="val -140894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5" name="肘形连接符 112">
            <a:extLst>
              <a:ext uri="{FF2B5EF4-FFF2-40B4-BE49-F238E27FC236}">
                <a16:creationId xmlns:a16="http://schemas.microsoft.com/office/drawing/2014/main" id="{AFD29A3D-92F1-44BF-96F5-958173895147}"/>
              </a:ext>
            </a:extLst>
          </p:cNvPr>
          <p:cNvCxnSpPr/>
          <p:nvPr/>
        </p:nvCxnSpPr>
        <p:spPr>
          <a:xfrm rot="16200000" flipV="1">
            <a:off x="3343545" y="1664062"/>
            <a:ext cx="2274852" cy="1102569"/>
          </a:xfrm>
          <a:prstGeom prst="bentConnector3">
            <a:avLst>
              <a:gd name="adj1" fmla="val -359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6" name="肘形连接符 113">
            <a:extLst>
              <a:ext uri="{FF2B5EF4-FFF2-40B4-BE49-F238E27FC236}">
                <a16:creationId xmlns:a16="http://schemas.microsoft.com/office/drawing/2014/main" id="{55BA5200-B7E8-4352-8316-DAD5C6C0FA25}"/>
              </a:ext>
            </a:extLst>
          </p:cNvPr>
          <p:cNvCxnSpPr>
            <a:stCxn id="20" idx="0"/>
          </p:cNvCxnSpPr>
          <p:nvPr/>
        </p:nvCxnSpPr>
        <p:spPr>
          <a:xfrm rot="16200000" flipV="1">
            <a:off x="7160548" y="328332"/>
            <a:ext cx="415922" cy="1488334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118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组合 432">
            <a:extLst>
              <a:ext uri="{FF2B5EF4-FFF2-40B4-BE49-F238E27FC236}">
                <a16:creationId xmlns:a16="http://schemas.microsoft.com/office/drawing/2014/main" id="{1320EC0F-3F23-4A8C-AF4F-EC60FC7DC7BA}"/>
              </a:ext>
            </a:extLst>
          </p:cNvPr>
          <p:cNvGrpSpPr/>
          <p:nvPr/>
        </p:nvGrpSpPr>
        <p:grpSpPr>
          <a:xfrm>
            <a:off x="512713" y="337258"/>
            <a:ext cx="11359526" cy="5933451"/>
            <a:chOff x="512713" y="337258"/>
            <a:chExt cx="11359526" cy="5933451"/>
          </a:xfrm>
        </p:grpSpPr>
        <p:pic>
          <p:nvPicPr>
            <p:cNvPr id="397" name="图片 396" descr="图示&#10;&#10;描述已自动生成">
              <a:extLst>
                <a:ext uri="{FF2B5EF4-FFF2-40B4-BE49-F238E27FC236}">
                  <a16:creationId xmlns:a16="http://schemas.microsoft.com/office/drawing/2014/main" id="{2682D77A-0676-4DD4-942F-476C0F69B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0558" y="2438339"/>
              <a:ext cx="1575029" cy="1356532"/>
            </a:xfrm>
            <a:prstGeom prst="rect">
              <a:avLst/>
            </a:prstGeom>
          </p:spPr>
        </p:pic>
        <p:pic>
          <p:nvPicPr>
            <p:cNvPr id="384" name="图片 383" descr="图示&#10;&#10;描述已自动生成">
              <a:extLst>
                <a:ext uri="{FF2B5EF4-FFF2-40B4-BE49-F238E27FC236}">
                  <a16:creationId xmlns:a16="http://schemas.microsoft.com/office/drawing/2014/main" id="{95312B90-7B9D-49B8-B51C-3A5C313E3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5723" y="2417038"/>
              <a:ext cx="1430769" cy="1403694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CA5749A7-991A-4F17-98F0-0CF47518DAA3}"/>
                </a:ext>
              </a:extLst>
            </p:cNvPr>
            <p:cNvGrpSpPr/>
            <p:nvPr/>
          </p:nvGrpSpPr>
          <p:grpSpPr>
            <a:xfrm>
              <a:off x="6151522" y="337258"/>
              <a:ext cx="830656" cy="1321464"/>
              <a:chOff x="6435873" y="4842371"/>
              <a:chExt cx="1055230" cy="1877784"/>
            </a:xfrm>
          </p:grpSpPr>
          <p:pic>
            <p:nvPicPr>
              <p:cNvPr id="5" name="图形 4">
                <a:extLst>
                  <a:ext uri="{FF2B5EF4-FFF2-40B4-BE49-F238E27FC236}">
                    <a16:creationId xmlns:a16="http://schemas.microsoft.com/office/drawing/2014/main" id="{641A5F69-B781-4DDE-977E-DD88CCE46E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35873" y="5499775"/>
                <a:ext cx="1006235" cy="1220380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EE1E393-8A9C-4E0E-808F-89BCE3DC19DA}"/>
                  </a:ext>
                </a:extLst>
              </p:cNvPr>
              <p:cNvSpPr txBox="1"/>
              <p:nvPr/>
            </p:nvSpPr>
            <p:spPr>
              <a:xfrm>
                <a:off x="6441033" y="4842371"/>
                <a:ext cx="1050070" cy="524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FD3DD9FE-9625-4129-B3B2-0BCEB2A6C3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713" y="5055158"/>
              <a:ext cx="1217275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F54931F9-3F6A-4229-88DB-6F791D95A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4815" y="5055158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8B95B08A-4A52-4480-A8FC-257F9480E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614" y="5055158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463B57A1-6FE0-4249-B066-A4D5CD22FB18}"/>
                </a:ext>
              </a:extLst>
            </p:cNvPr>
            <p:cNvGrpSpPr/>
            <p:nvPr/>
          </p:nvGrpSpPr>
          <p:grpSpPr>
            <a:xfrm>
              <a:off x="1818397" y="4948371"/>
              <a:ext cx="1311649" cy="307777"/>
              <a:chOff x="664119" y="3596540"/>
              <a:chExt cx="4272736" cy="342143"/>
            </a:xfrm>
          </p:grpSpPr>
          <p:cxnSp>
            <p:nvCxnSpPr>
              <p:cNvPr id="10" name="直接箭头连接符 9">
                <a:extLst>
                  <a:ext uri="{FF2B5EF4-FFF2-40B4-BE49-F238E27FC236}">
                    <a16:creationId xmlns:a16="http://schemas.microsoft.com/office/drawing/2014/main" id="{3DC72154-7967-46C2-A163-843C057804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4119" y="3921211"/>
                <a:ext cx="4272736" cy="12465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1C320094-FC26-411D-B9C3-B2E235CD1A7E}"/>
                  </a:ext>
                </a:extLst>
              </p:cNvPr>
              <p:cNvSpPr/>
              <p:nvPr/>
            </p:nvSpPr>
            <p:spPr>
              <a:xfrm rot="21595077">
                <a:off x="1549786" y="3596540"/>
                <a:ext cx="2443242" cy="3421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sideink</a:t>
                </a:r>
                <a:endParaRPr lang="zh-CN" altLang="en-US" sz="3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D2FD572D-A04E-48C2-B010-00620BA35788}"/>
                </a:ext>
              </a:extLst>
            </p:cNvPr>
            <p:cNvSpPr txBox="1"/>
            <p:nvPr/>
          </p:nvSpPr>
          <p:spPr>
            <a:xfrm>
              <a:off x="4397859" y="5015967"/>
              <a:ext cx="6633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pic>
          <p:nvPicPr>
            <p:cNvPr id="91" name="图片 90" descr="形状&#10;&#10;中度可信度描述已自动生成">
              <a:extLst>
                <a:ext uri="{FF2B5EF4-FFF2-40B4-BE49-F238E27FC236}">
                  <a16:creationId xmlns:a16="http://schemas.microsoft.com/office/drawing/2014/main" id="{91EA1640-D987-4032-97AF-7C5B47819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840" y="4064272"/>
              <a:ext cx="1217277" cy="861002"/>
            </a:xfrm>
            <a:prstGeom prst="rect">
              <a:avLst/>
            </a:prstGeom>
          </p:spPr>
        </p:pic>
        <p:pic>
          <p:nvPicPr>
            <p:cNvPr id="93" name="图片 92" descr="形状&#10;&#10;中度可信度描述已自动生成">
              <a:extLst>
                <a:ext uri="{FF2B5EF4-FFF2-40B4-BE49-F238E27FC236}">
                  <a16:creationId xmlns:a16="http://schemas.microsoft.com/office/drawing/2014/main" id="{BC237A42-DC1E-4847-811B-06B82595B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887" y="4053526"/>
              <a:ext cx="1218332" cy="861748"/>
            </a:xfrm>
            <a:prstGeom prst="rect">
              <a:avLst/>
            </a:prstGeom>
          </p:spPr>
        </p:pic>
        <p:pic>
          <p:nvPicPr>
            <p:cNvPr id="95" name="图片 94" descr="形状&#10;&#10;中度可信度描述已自动生成">
              <a:extLst>
                <a:ext uri="{FF2B5EF4-FFF2-40B4-BE49-F238E27FC236}">
                  <a16:creationId xmlns:a16="http://schemas.microsoft.com/office/drawing/2014/main" id="{49F36778-18C1-4BA2-9419-426317823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1691" y="4067238"/>
              <a:ext cx="1217277" cy="861002"/>
            </a:xfrm>
            <a:prstGeom prst="rect">
              <a:avLst/>
            </a:prstGeom>
          </p:spPr>
        </p:pic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0AE6A303-D05E-4C31-AFE0-49ED2793AEBE}"/>
                </a:ext>
              </a:extLst>
            </p:cNvPr>
            <p:cNvCxnSpPr>
              <a:cxnSpLocks/>
              <a:stCxn id="93" idx="0"/>
            </p:cNvCxnSpPr>
            <p:nvPr/>
          </p:nvCxnSpPr>
          <p:spPr>
            <a:xfrm flipV="1">
              <a:off x="3975053" y="1697475"/>
              <a:ext cx="2048881" cy="2356051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245D9CF8-EFEE-47C0-A680-302C413D37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34795" y="1783771"/>
              <a:ext cx="559092" cy="219976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6" name="连接符: 肘形 235">
              <a:extLst>
                <a:ext uri="{FF2B5EF4-FFF2-40B4-BE49-F238E27FC236}">
                  <a16:creationId xmlns:a16="http://schemas.microsoft.com/office/drawing/2014/main" id="{7D0FD2A2-0B61-45A8-A8AC-488A5DD8BE14}"/>
                </a:ext>
              </a:extLst>
            </p:cNvPr>
            <p:cNvCxnSpPr>
              <a:cxnSpLocks/>
              <a:stCxn id="91" idx="0"/>
            </p:cNvCxnSpPr>
            <p:nvPr/>
          </p:nvCxnSpPr>
          <p:spPr>
            <a:xfrm rot="5400000" flipH="1" flipV="1">
              <a:off x="2299567" y="463198"/>
              <a:ext cx="2683986" cy="4518163"/>
            </a:xfrm>
            <a:prstGeom prst="bentConnector2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3" name="直接箭头连接符 292">
              <a:extLst>
                <a:ext uri="{FF2B5EF4-FFF2-40B4-BE49-F238E27FC236}">
                  <a16:creationId xmlns:a16="http://schemas.microsoft.com/office/drawing/2014/main" id="{9EC7B30A-B808-4ED4-8581-E144D07C02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1053" y="2645429"/>
              <a:ext cx="519008" cy="14158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箭头连接符 294">
              <a:extLst>
                <a:ext uri="{FF2B5EF4-FFF2-40B4-BE49-F238E27FC236}">
                  <a16:creationId xmlns:a16="http://schemas.microsoft.com/office/drawing/2014/main" id="{EBEBC1A8-E9DA-45D4-B57E-CB9734DA3EFA}"/>
                </a:ext>
              </a:extLst>
            </p:cNvPr>
            <p:cNvCxnSpPr>
              <a:cxnSpLocks/>
            </p:cNvCxnSpPr>
            <p:nvPr/>
          </p:nvCxnSpPr>
          <p:spPr>
            <a:xfrm>
              <a:off x="3355003" y="2645429"/>
              <a:ext cx="320573" cy="13074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文本框 299">
              <a:extLst>
                <a:ext uri="{FF2B5EF4-FFF2-40B4-BE49-F238E27FC236}">
                  <a16:creationId xmlns:a16="http://schemas.microsoft.com/office/drawing/2014/main" id="{3001D010-216A-4627-9662-2AE3034762D9}"/>
                </a:ext>
              </a:extLst>
            </p:cNvPr>
            <p:cNvSpPr txBox="1"/>
            <p:nvPr/>
          </p:nvSpPr>
          <p:spPr>
            <a:xfrm>
              <a:off x="831095" y="542052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文本框 300">
              <a:extLst>
                <a:ext uri="{FF2B5EF4-FFF2-40B4-BE49-F238E27FC236}">
                  <a16:creationId xmlns:a16="http://schemas.microsoft.com/office/drawing/2014/main" id="{8B73518C-5CBC-47F9-99DB-7D2CE87D2229}"/>
                </a:ext>
              </a:extLst>
            </p:cNvPr>
            <p:cNvSpPr txBox="1"/>
            <p:nvPr/>
          </p:nvSpPr>
          <p:spPr>
            <a:xfrm>
              <a:off x="3572688" y="542052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文本框 301">
              <a:extLst>
                <a:ext uri="{FF2B5EF4-FFF2-40B4-BE49-F238E27FC236}">
                  <a16:creationId xmlns:a16="http://schemas.microsoft.com/office/drawing/2014/main" id="{65343412-43C9-4C8C-A6C2-7557EB3E6CE5}"/>
                </a:ext>
              </a:extLst>
            </p:cNvPr>
            <p:cNvSpPr txBox="1"/>
            <p:nvPr/>
          </p:nvSpPr>
          <p:spPr>
            <a:xfrm>
              <a:off x="5330964" y="5425627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26" name="组合 425">
              <a:extLst>
                <a:ext uri="{FF2B5EF4-FFF2-40B4-BE49-F238E27FC236}">
                  <a16:creationId xmlns:a16="http://schemas.microsoft.com/office/drawing/2014/main" id="{DD3704F9-B0CA-4A29-93E0-636C4593CF23}"/>
                </a:ext>
              </a:extLst>
            </p:cNvPr>
            <p:cNvGrpSpPr/>
            <p:nvPr/>
          </p:nvGrpSpPr>
          <p:grpSpPr>
            <a:xfrm>
              <a:off x="2772099" y="437653"/>
              <a:ext cx="2836221" cy="847046"/>
              <a:chOff x="3564579" y="437653"/>
              <a:chExt cx="2836221" cy="847046"/>
            </a:xfrm>
          </p:grpSpPr>
          <p:grpSp>
            <p:nvGrpSpPr>
              <p:cNvPr id="408" name="组合 407">
                <a:extLst>
                  <a:ext uri="{FF2B5EF4-FFF2-40B4-BE49-F238E27FC236}">
                    <a16:creationId xmlns:a16="http://schemas.microsoft.com/office/drawing/2014/main" id="{8A52860B-BFCA-4451-99B5-88B6033F1533}"/>
                  </a:ext>
                </a:extLst>
              </p:cNvPr>
              <p:cNvGrpSpPr/>
              <p:nvPr/>
            </p:nvGrpSpPr>
            <p:grpSpPr>
              <a:xfrm>
                <a:off x="3730536" y="724805"/>
                <a:ext cx="2670264" cy="559894"/>
                <a:chOff x="3811816" y="988965"/>
                <a:chExt cx="2670264" cy="559894"/>
              </a:xfrm>
            </p:grpSpPr>
            <p:pic>
              <p:nvPicPr>
                <p:cNvPr id="108" name="图片 107" descr="形状&#10;&#10;中度可信度描述已自动生成">
                  <a:extLst>
                    <a:ext uri="{FF2B5EF4-FFF2-40B4-BE49-F238E27FC236}">
                      <a16:creationId xmlns:a16="http://schemas.microsoft.com/office/drawing/2014/main" id="{F886C408-6ACB-47B9-80D9-B213E44B65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1816" y="994071"/>
                  <a:ext cx="628893" cy="549682"/>
                </a:xfrm>
                <a:prstGeom prst="rect">
                  <a:avLst/>
                </a:prstGeom>
              </p:spPr>
            </p:pic>
            <p:pic>
              <p:nvPicPr>
                <p:cNvPr id="109" name="图片 108" descr="形状&#10;&#10;中度可信度描述已自动生成">
                  <a:extLst>
                    <a:ext uri="{FF2B5EF4-FFF2-40B4-BE49-F238E27FC236}">
                      <a16:creationId xmlns:a16="http://schemas.microsoft.com/office/drawing/2014/main" id="{8C6632C8-1BD5-4769-AC18-5A4E3ACBB8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45509" y="994071"/>
                  <a:ext cx="628893" cy="549682"/>
                </a:xfrm>
                <a:prstGeom prst="rect">
                  <a:avLst/>
                </a:prstGeom>
              </p:spPr>
            </p:pic>
            <p:pic>
              <p:nvPicPr>
                <p:cNvPr id="117" name="图片 116">
                  <a:extLst>
                    <a:ext uri="{FF2B5EF4-FFF2-40B4-BE49-F238E27FC236}">
                      <a16:creationId xmlns:a16="http://schemas.microsoft.com/office/drawing/2014/main" id="{4F3281EA-1902-4023-B8B0-422ED216D6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46440" y="1189097"/>
                  <a:ext cx="151847" cy="187365"/>
                </a:xfrm>
                <a:prstGeom prst="rect">
                  <a:avLst/>
                </a:prstGeom>
              </p:spPr>
            </p:pic>
            <p:pic>
              <p:nvPicPr>
                <p:cNvPr id="122" name="图片 121">
                  <a:extLst>
                    <a:ext uri="{FF2B5EF4-FFF2-40B4-BE49-F238E27FC236}">
                      <a16:creationId xmlns:a16="http://schemas.microsoft.com/office/drawing/2014/main" id="{FAA1CF86-8396-4E10-B9BC-9BC005748B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V="1">
                  <a:off x="5567930" y="1207462"/>
                  <a:ext cx="159724" cy="150636"/>
                </a:xfrm>
                <a:prstGeom prst="rect">
                  <a:avLst/>
                </a:prstGeom>
              </p:spPr>
            </p:pic>
            <p:pic>
              <p:nvPicPr>
                <p:cNvPr id="125" name="图片 124" descr="形状&#10;&#10;中度可信度描述已自动生成">
                  <a:extLst>
                    <a:ext uri="{FF2B5EF4-FFF2-40B4-BE49-F238E27FC236}">
                      <a16:creationId xmlns:a16="http://schemas.microsoft.com/office/drawing/2014/main" id="{92D2E53E-EF4C-44E4-8188-10EDAA8A38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41502" y="988965"/>
                  <a:ext cx="640578" cy="559894"/>
                </a:xfrm>
                <a:prstGeom prst="rect">
                  <a:avLst/>
                </a:prstGeom>
              </p:spPr>
            </p:pic>
          </p:grpSp>
          <p:sp>
            <p:nvSpPr>
              <p:cNvPr id="306" name="矩形 305">
                <a:extLst>
                  <a:ext uri="{FF2B5EF4-FFF2-40B4-BE49-F238E27FC236}">
                    <a16:creationId xmlns:a16="http://schemas.microsoft.com/office/drawing/2014/main" id="{F40B4B44-E1F8-40E4-B983-2D6DD278FE71}"/>
                  </a:ext>
                </a:extLst>
              </p:cNvPr>
              <p:cNvSpPr/>
              <p:nvPr/>
            </p:nvSpPr>
            <p:spPr>
              <a:xfrm rot="21595077">
                <a:off x="3564579" y="447192"/>
                <a:ext cx="85637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UE#1 model</a:t>
                </a:r>
                <a:endParaRPr lang="zh-CN" altLang="en-US" sz="3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" name="矩形 306">
                <a:extLst>
                  <a:ext uri="{FF2B5EF4-FFF2-40B4-BE49-F238E27FC236}">
                    <a16:creationId xmlns:a16="http://schemas.microsoft.com/office/drawing/2014/main" id="{903B4C30-8CE1-45BF-A228-1C0CF5E6162A}"/>
                  </a:ext>
                </a:extLst>
              </p:cNvPr>
              <p:cNvSpPr/>
              <p:nvPr/>
            </p:nvSpPr>
            <p:spPr>
              <a:xfrm rot="21595077">
                <a:off x="4584945" y="437653"/>
                <a:ext cx="99257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AE#1 model</a:t>
                </a:r>
                <a:endParaRPr lang="zh-CN" altLang="en-US" sz="3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32" name="文本框 331">
              <a:extLst>
                <a:ext uri="{FF2B5EF4-FFF2-40B4-BE49-F238E27FC236}">
                  <a16:creationId xmlns:a16="http://schemas.microsoft.com/office/drawing/2014/main" id="{12EE88A1-9837-4C36-BC79-B16FB2F01138}"/>
                </a:ext>
              </a:extLst>
            </p:cNvPr>
            <p:cNvSpPr txBox="1"/>
            <p:nvPr/>
          </p:nvSpPr>
          <p:spPr>
            <a:xfrm>
              <a:off x="6233020" y="5011939"/>
              <a:ext cx="724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pic>
          <p:nvPicPr>
            <p:cNvPr id="35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213CA270-4507-42A6-8C4C-BBE7C8E7B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682" y="5055158"/>
              <a:ext cx="1217275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CE55684A-A6D0-4BF8-8AA5-FE6169C02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0623" y="5011939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59" name="组合 358">
              <a:extLst>
                <a:ext uri="{FF2B5EF4-FFF2-40B4-BE49-F238E27FC236}">
                  <a16:creationId xmlns:a16="http://schemas.microsoft.com/office/drawing/2014/main" id="{3ED18B27-CB2F-4086-9AF2-E67F591AC6D1}"/>
                </a:ext>
              </a:extLst>
            </p:cNvPr>
            <p:cNvGrpSpPr/>
            <p:nvPr/>
          </p:nvGrpSpPr>
          <p:grpSpPr>
            <a:xfrm>
              <a:off x="8217885" y="4937222"/>
              <a:ext cx="1512361" cy="318478"/>
              <a:chOff x="664119" y="3584140"/>
              <a:chExt cx="4272736" cy="349536"/>
            </a:xfrm>
          </p:grpSpPr>
          <p:cxnSp>
            <p:nvCxnSpPr>
              <p:cNvPr id="360" name="直接箭头连接符 359">
                <a:extLst>
                  <a:ext uri="{FF2B5EF4-FFF2-40B4-BE49-F238E27FC236}">
                    <a16:creationId xmlns:a16="http://schemas.microsoft.com/office/drawing/2014/main" id="{FC71B39D-4BC9-41E3-BD1A-0C5DD0F328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4119" y="3921211"/>
                <a:ext cx="4272736" cy="12465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361" name="矩形 360">
                <a:extLst>
                  <a:ext uri="{FF2B5EF4-FFF2-40B4-BE49-F238E27FC236}">
                    <a16:creationId xmlns:a16="http://schemas.microsoft.com/office/drawing/2014/main" id="{97FA9D55-65A0-4A9A-B4C7-B440B5F10A4F}"/>
                  </a:ext>
                </a:extLst>
              </p:cNvPr>
              <p:cNvSpPr/>
              <p:nvPr/>
            </p:nvSpPr>
            <p:spPr>
              <a:xfrm rot="21595077">
                <a:off x="1682070" y="3584140"/>
                <a:ext cx="2310911" cy="3444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sideink</a:t>
                </a:r>
                <a:endParaRPr lang="zh-CN" altLang="en-US" sz="3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64" name="直接箭头连接符 363">
              <a:extLst>
                <a:ext uri="{FF2B5EF4-FFF2-40B4-BE49-F238E27FC236}">
                  <a16:creationId xmlns:a16="http://schemas.microsoft.com/office/drawing/2014/main" id="{5890F867-9E73-4913-A448-73F435CA6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7709" y="2645429"/>
              <a:ext cx="482834" cy="14516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箭头连接符 364">
              <a:extLst>
                <a:ext uri="{FF2B5EF4-FFF2-40B4-BE49-F238E27FC236}">
                  <a16:creationId xmlns:a16="http://schemas.microsoft.com/office/drawing/2014/main" id="{03666056-0911-43EB-9E0A-64C08AEBBBF1}"/>
                </a:ext>
              </a:extLst>
            </p:cNvPr>
            <p:cNvCxnSpPr>
              <a:cxnSpLocks/>
            </p:cNvCxnSpPr>
            <p:nvPr/>
          </p:nvCxnSpPr>
          <p:spPr>
            <a:xfrm>
              <a:off x="9821686" y="2753360"/>
              <a:ext cx="612634" cy="12630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文本框 365">
              <a:extLst>
                <a:ext uri="{FF2B5EF4-FFF2-40B4-BE49-F238E27FC236}">
                  <a16:creationId xmlns:a16="http://schemas.microsoft.com/office/drawing/2014/main" id="{6C10C119-BDB2-42F3-A862-31F4B22F3B36}"/>
                </a:ext>
              </a:extLst>
            </p:cNvPr>
            <p:cNvSpPr txBox="1"/>
            <p:nvPr/>
          </p:nvSpPr>
          <p:spPr>
            <a:xfrm>
              <a:off x="7261064" y="541671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文本框 366">
              <a:extLst>
                <a:ext uri="{FF2B5EF4-FFF2-40B4-BE49-F238E27FC236}">
                  <a16:creationId xmlns:a16="http://schemas.microsoft.com/office/drawing/2014/main" id="{1C4F869D-E387-414F-8C37-0C1B04394A7E}"/>
                </a:ext>
              </a:extLst>
            </p:cNvPr>
            <p:cNvSpPr txBox="1"/>
            <p:nvPr/>
          </p:nvSpPr>
          <p:spPr>
            <a:xfrm>
              <a:off x="10075148" y="5406551"/>
              <a:ext cx="923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AE#k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69" name="图片 368" descr="形状&#10;&#10;中度可信度描述已自动生成">
              <a:extLst>
                <a:ext uri="{FF2B5EF4-FFF2-40B4-BE49-F238E27FC236}">
                  <a16:creationId xmlns:a16="http://schemas.microsoft.com/office/drawing/2014/main" id="{CAAA1414-4666-4639-83B5-6CC081E64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0359" y="4016373"/>
              <a:ext cx="1138143" cy="858825"/>
            </a:xfrm>
            <a:prstGeom prst="rect">
              <a:avLst/>
            </a:prstGeom>
          </p:spPr>
        </p:pic>
        <p:pic>
          <p:nvPicPr>
            <p:cNvPr id="371" name="图片 370" descr="形状&#10;&#10;中度可信度描述已自动生成">
              <a:extLst>
                <a:ext uri="{FF2B5EF4-FFF2-40B4-BE49-F238E27FC236}">
                  <a16:creationId xmlns:a16="http://schemas.microsoft.com/office/drawing/2014/main" id="{779A5BAD-A081-4DD6-B52A-920C7ED91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1951" y="4064272"/>
              <a:ext cx="1231316" cy="822707"/>
            </a:xfrm>
            <a:prstGeom prst="rect">
              <a:avLst/>
            </a:prstGeom>
          </p:spPr>
        </p:pic>
        <p:sp>
          <p:nvSpPr>
            <p:cNvPr id="385" name="文本框 384">
              <a:extLst>
                <a:ext uri="{FF2B5EF4-FFF2-40B4-BE49-F238E27FC236}">
                  <a16:creationId xmlns:a16="http://schemas.microsoft.com/office/drawing/2014/main" id="{688A8E4B-3E33-40BB-8C1A-0DAF0F2497AF}"/>
                </a:ext>
              </a:extLst>
            </p:cNvPr>
            <p:cNvSpPr txBox="1"/>
            <p:nvPr/>
          </p:nvSpPr>
          <p:spPr>
            <a:xfrm>
              <a:off x="11148007" y="4925274"/>
              <a:ext cx="724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388" name="连接符: 肘形 387">
              <a:extLst>
                <a:ext uri="{FF2B5EF4-FFF2-40B4-BE49-F238E27FC236}">
                  <a16:creationId xmlns:a16="http://schemas.microsoft.com/office/drawing/2014/main" id="{3CF3168A-79BB-4738-ABC3-E5BC4944348C}"/>
                </a:ext>
              </a:extLst>
            </p:cNvPr>
            <p:cNvCxnSpPr>
              <a:cxnSpLocks/>
              <a:stCxn id="371" idx="0"/>
            </p:cNvCxnSpPr>
            <p:nvPr/>
          </p:nvCxnSpPr>
          <p:spPr>
            <a:xfrm rot="16200000" flipV="1">
              <a:off x="7530407" y="1077070"/>
              <a:ext cx="2655355" cy="3319050"/>
            </a:xfrm>
            <a:prstGeom prst="bentConnector2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1" name="直接箭头连接符 390">
              <a:extLst>
                <a:ext uri="{FF2B5EF4-FFF2-40B4-BE49-F238E27FC236}">
                  <a16:creationId xmlns:a16="http://schemas.microsoft.com/office/drawing/2014/main" id="{E365DCB5-7A6A-43E7-9F30-7B37B1E9981D}"/>
                </a:ext>
              </a:extLst>
            </p:cNvPr>
            <p:cNvCxnSpPr>
              <a:cxnSpLocks/>
              <a:stCxn id="369" idx="0"/>
            </p:cNvCxnSpPr>
            <p:nvPr/>
          </p:nvCxnSpPr>
          <p:spPr>
            <a:xfrm flipH="1" flipV="1">
              <a:off x="6923981" y="1697475"/>
              <a:ext cx="815450" cy="231889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16" name="右大括号 415">
              <a:extLst>
                <a:ext uri="{FF2B5EF4-FFF2-40B4-BE49-F238E27FC236}">
                  <a16:creationId xmlns:a16="http://schemas.microsoft.com/office/drawing/2014/main" id="{1D9D166B-3DA5-4CE6-922B-1ECAE04DA9B7}"/>
                </a:ext>
              </a:extLst>
            </p:cNvPr>
            <p:cNvSpPr/>
            <p:nvPr/>
          </p:nvSpPr>
          <p:spPr>
            <a:xfrm rot="5400000">
              <a:off x="2366112" y="3763220"/>
              <a:ext cx="240318" cy="3919237"/>
            </a:xfrm>
            <a:prstGeom prst="righ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右大括号 416">
              <a:extLst>
                <a:ext uri="{FF2B5EF4-FFF2-40B4-BE49-F238E27FC236}">
                  <a16:creationId xmlns:a16="http://schemas.microsoft.com/office/drawing/2014/main" id="{C967C1D1-3CF5-4A0E-810E-5AF05A7BFB16}"/>
                </a:ext>
              </a:extLst>
            </p:cNvPr>
            <p:cNvSpPr/>
            <p:nvPr/>
          </p:nvSpPr>
          <p:spPr>
            <a:xfrm rot="5400000">
              <a:off x="8901396" y="3665545"/>
              <a:ext cx="240318" cy="4114590"/>
            </a:xfrm>
            <a:prstGeom prst="righ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文本框 417">
              <a:extLst>
                <a:ext uri="{FF2B5EF4-FFF2-40B4-BE49-F238E27FC236}">
                  <a16:creationId xmlns:a16="http://schemas.microsoft.com/office/drawing/2014/main" id="{A0618E03-E442-471F-8B77-0C52F1768397}"/>
                </a:ext>
              </a:extLst>
            </p:cNvPr>
            <p:cNvSpPr txBox="1"/>
            <p:nvPr/>
          </p:nvSpPr>
          <p:spPr>
            <a:xfrm>
              <a:off x="1871081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文本框 418">
              <a:extLst>
                <a:ext uri="{FF2B5EF4-FFF2-40B4-BE49-F238E27FC236}">
                  <a16:creationId xmlns:a16="http://schemas.microsoft.com/office/drawing/2014/main" id="{83F98EDC-00DA-437F-933E-7CA732DB4248}"/>
                </a:ext>
              </a:extLst>
            </p:cNvPr>
            <p:cNvSpPr txBox="1"/>
            <p:nvPr/>
          </p:nvSpPr>
          <p:spPr>
            <a:xfrm>
              <a:off x="5078675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Member#i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文本框 419">
              <a:extLst>
                <a:ext uri="{FF2B5EF4-FFF2-40B4-BE49-F238E27FC236}">
                  <a16:creationId xmlns:a16="http://schemas.microsoft.com/office/drawing/2014/main" id="{6BA49355-FB6D-4740-AC6E-53B558DC4E46}"/>
                </a:ext>
              </a:extLst>
            </p:cNvPr>
            <p:cNvSpPr txBox="1"/>
            <p:nvPr/>
          </p:nvSpPr>
          <p:spPr>
            <a:xfrm>
              <a:off x="8329420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27" name="组合 426">
              <a:extLst>
                <a:ext uri="{FF2B5EF4-FFF2-40B4-BE49-F238E27FC236}">
                  <a16:creationId xmlns:a16="http://schemas.microsoft.com/office/drawing/2014/main" id="{54B0A056-DFE6-4D59-9023-A9679F192C6E}"/>
                </a:ext>
              </a:extLst>
            </p:cNvPr>
            <p:cNvGrpSpPr/>
            <p:nvPr/>
          </p:nvGrpSpPr>
          <p:grpSpPr>
            <a:xfrm>
              <a:off x="7386624" y="415499"/>
              <a:ext cx="2790373" cy="890208"/>
              <a:chOff x="8128304" y="415499"/>
              <a:chExt cx="2790373" cy="890208"/>
            </a:xfrm>
          </p:grpSpPr>
          <p:grpSp>
            <p:nvGrpSpPr>
              <p:cNvPr id="422" name="组合 421">
                <a:extLst>
                  <a:ext uri="{FF2B5EF4-FFF2-40B4-BE49-F238E27FC236}">
                    <a16:creationId xmlns:a16="http://schemas.microsoft.com/office/drawing/2014/main" id="{A84120D2-E1FF-4F19-AED0-8EE758DA4629}"/>
                  </a:ext>
                </a:extLst>
              </p:cNvPr>
              <p:cNvGrpSpPr/>
              <p:nvPr/>
            </p:nvGrpSpPr>
            <p:grpSpPr>
              <a:xfrm>
                <a:off x="8299278" y="731058"/>
                <a:ext cx="2619399" cy="574649"/>
                <a:chOff x="8299278" y="731058"/>
                <a:chExt cx="2619399" cy="574649"/>
              </a:xfrm>
            </p:grpSpPr>
            <p:pic>
              <p:nvPicPr>
                <p:cNvPr id="409" name="图片 408" descr="形状&#10;&#10;中度可信度描述已自动生成">
                  <a:extLst>
                    <a:ext uri="{FF2B5EF4-FFF2-40B4-BE49-F238E27FC236}">
                      <a16:creationId xmlns:a16="http://schemas.microsoft.com/office/drawing/2014/main" id="{B1B0B7B4-42DF-4FCC-AD13-C235E714DC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99278" y="731058"/>
                  <a:ext cx="646405" cy="559895"/>
                </a:xfrm>
                <a:prstGeom prst="rect">
                  <a:avLst/>
                </a:prstGeom>
              </p:spPr>
            </p:pic>
            <p:pic>
              <p:nvPicPr>
                <p:cNvPr id="410" name="图片 409" descr="形状&#10;&#10;中度可信度描述已自动生成">
                  <a:extLst>
                    <a:ext uri="{FF2B5EF4-FFF2-40B4-BE49-F238E27FC236}">
                      <a16:creationId xmlns:a16="http://schemas.microsoft.com/office/drawing/2014/main" id="{2E03D149-1193-446A-9146-667A65325F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38082" y="741108"/>
                  <a:ext cx="674784" cy="559895"/>
                </a:xfrm>
                <a:prstGeom prst="rect">
                  <a:avLst/>
                </a:prstGeom>
              </p:spPr>
            </p:pic>
            <p:pic>
              <p:nvPicPr>
                <p:cNvPr id="411" name="图片 410">
                  <a:extLst>
                    <a:ext uri="{FF2B5EF4-FFF2-40B4-BE49-F238E27FC236}">
                      <a16:creationId xmlns:a16="http://schemas.microsoft.com/office/drawing/2014/main" id="{38221845-99C9-477C-BBB8-61A414E596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011741" y="915601"/>
                  <a:ext cx="151847" cy="187365"/>
                </a:xfrm>
                <a:prstGeom prst="rect">
                  <a:avLst/>
                </a:prstGeom>
              </p:spPr>
            </p:pic>
            <p:pic>
              <p:nvPicPr>
                <p:cNvPr id="412" name="图片 411">
                  <a:extLst>
                    <a:ext uri="{FF2B5EF4-FFF2-40B4-BE49-F238E27FC236}">
                      <a16:creationId xmlns:a16="http://schemas.microsoft.com/office/drawing/2014/main" id="{712D46F2-E382-415C-97F1-2F7785CECB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flipV="1">
                  <a:off x="10013270" y="933967"/>
                  <a:ext cx="159724" cy="150636"/>
                </a:xfrm>
                <a:prstGeom prst="rect">
                  <a:avLst/>
                </a:prstGeom>
              </p:spPr>
            </p:pic>
            <p:pic>
              <p:nvPicPr>
                <p:cNvPr id="421" name="图片 420" descr="形状&#10;&#10;中度可信度描述已自动生成">
                  <a:extLst>
                    <a:ext uri="{FF2B5EF4-FFF2-40B4-BE49-F238E27FC236}">
                      <a16:creationId xmlns:a16="http://schemas.microsoft.com/office/drawing/2014/main" id="{DFA57A74-8267-49A3-8708-C790E7628C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278099" y="745813"/>
                  <a:ext cx="640578" cy="559894"/>
                </a:xfrm>
                <a:prstGeom prst="rect">
                  <a:avLst/>
                </a:prstGeom>
              </p:spPr>
            </p:pic>
          </p:grpSp>
          <p:sp>
            <p:nvSpPr>
              <p:cNvPr id="423" name="矩形 422">
                <a:extLst>
                  <a:ext uri="{FF2B5EF4-FFF2-40B4-BE49-F238E27FC236}">
                    <a16:creationId xmlns:a16="http://schemas.microsoft.com/office/drawing/2014/main" id="{AD05D6CE-0FC9-46FF-B024-DA897701652D}"/>
                  </a:ext>
                </a:extLst>
              </p:cNvPr>
              <p:cNvSpPr/>
              <p:nvPr/>
            </p:nvSpPr>
            <p:spPr>
              <a:xfrm rot="21595077">
                <a:off x="8128304" y="425038"/>
                <a:ext cx="100059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UE#k</a:t>
                </a:r>
                <a:r>
                  <a:rPr lang="en-US" altLang="zh-CN" sz="12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model</a:t>
                </a:r>
                <a:endParaRPr lang="zh-CN" altLang="en-US" sz="3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4" name="矩形 423">
                <a:extLst>
                  <a:ext uri="{FF2B5EF4-FFF2-40B4-BE49-F238E27FC236}">
                    <a16:creationId xmlns:a16="http://schemas.microsoft.com/office/drawing/2014/main" id="{C0C93D29-B6AA-4693-964D-B24626EEAE61}"/>
                  </a:ext>
                </a:extLst>
              </p:cNvPr>
              <p:cNvSpPr/>
              <p:nvPr/>
            </p:nvSpPr>
            <p:spPr>
              <a:xfrm rot="21595077">
                <a:off x="9105010" y="415499"/>
                <a:ext cx="100059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AE#k</a:t>
                </a:r>
                <a:r>
                  <a:rPr lang="en-US" altLang="zh-CN" sz="12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model</a:t>
                </a:r>
                <a:endParaRPr lang="zh-CN" altLang="en-US" sz="32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7699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组合 242">
            <a:extLst>
              <a:ext uri="{FF2B5EF4-FFF2-40B4-BE49-F238E27FC236}">
                <a16:creationId xmlns:a16="http://schemas.microsoft.com/office/drawing/2014/main" id="{CC34F900-67A6-486C-8EE8-EE1D6B7A54B9}"/>
              </a:ext>
            </a:extLst>
          </p:cNvPr>
          <p:cNvGrpSpPr/>
          <p:nvPr/>
        </p:nvGrpSpPr>
        <p:grpSpPr>
          <a:xfrm>
            <a:off x="654952" y="328989"/>
            <a:ext cx="11217287" cy="5941720"/>
            <a:chOff x="654952" y="328989"/>
            <a:chExt cx="11217287" cy="5941720"/>
          </a:xfrm>
        </p:grpSpPr>
        <p:pic>
          <p:nvPicPr>
            <p:cNvPr id="232" name="图片 231" descr="图示&#10;&#10;描述已自动生成">
              <a:extLst>
                <a:ext uri="{FF2B5EF4-FFF2-40B4-BE49-F238E27FC236}">
                  <a16:creationId xmlns:a16="http://schemas.microsoft.com/office/drawing/2014/main" id="{FAE45E4F-57E4-4B26-96D3-DDD858F85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7152" y="2044134"/>
              <a:ext cx="1787128" cy="1520582"/>
            </a:xfrm>
            <a:prstGeom prst="rect">
              <a:avLst/>
            </a:prstGeom>
          </p:spPr>
        </p:pic>
        <p:pic>
          <p:nvPicPr>
            <p:cNvPr id="23" name="图片 22" descr="图示&#10;&#10;描述已自动生成">
              <a:extLst>
                <a:ext uri="{FF2B5EF4-FFF2-40B4-BE49-F238E27FC236}">
                  <a16:creationId xmlns:a16="http://schemas.microsoft.com/office/drawing/2014/main" id="{8C1BBC3E-FBCF-45BD-A861-6FF0B56F8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648" y="2203350"/>
              <a:ext cx="2018937" cy="1533700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CA5749A7-991A-4F17-98F0-0CF47518DAA3}"/>
                </a:ext>
              </a:extLst>
            </p:cNvPr>
            <p:cNvGrpSpPr/>
            <p:nvPr/>
          </p:nvGrpSpPr>
          <p:grpSpPr>
            <a:xfrm>
              <a:off x="5960724" y="335389"/>
              <a:ext cx="830656" cy="1321464"/>
              <a:chOff x="6435873" y="4842371"/>
              <a:chExt cx="1055230" cy="1877784"/>
            </a:xfrm>
          </p:grpSpPr>
          <p:pic>
            <p:nvPicPr>
              <p:cNvPr id="5" name="图形 4">
                <a:extLst>
                  <a:ext uri="{FF2B5EF4-FFF2-40B4-BE49-F238E27FC236}">
                    <a16:creationId xmlns:a16="http://schemas.microsoft.com/office/drawing/2014/main" id="{641A5F69-B781-4DDE-977E-DD88CCE46E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435873" y="5499775"/>
                <a:ext cx="1006235" cy="1220380"/>
              </a:xfrm>
              <a:prstGeom prst="rect">
                <a:avLst/>
              </a:prstGeom>
            </p:spPr>
          </p:pic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EE1E393-8A9C-4E0E-808F-89BCE3DC19DA}"/>
                  </a:ext>
                </a:extLst>
              </p:cNvPr>
              <p:cNvSpPr txBox="1"/>
              <p:nvPr/>
            </p:nvSpPr>
            <p:spPr>
              <a:xfrm>
                <a:off x="6441033" y="4842371"/>
                <a:ext cx="1050070" cy="524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FD3DD9FE-9625-4129-B3B2-0BCEB2A6C3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953" y="5055158"/>
              <a:ext cx="1217275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F54931F9-3F6A-4229-88DB-6F791D95A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4815" y="5055158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8B95B08A-4A52-4480-A8FC-257F9480E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614" y="5055158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463B57A1-6FE0-4249-B066-A4D5CD22FB18}"/>
                </a:ext>
              </a:extLst>
            </p:cNvPr>
            <p:cNvGrpSpPr/>
            <p:nvPr/>
          </p:nvGrpSpPr>
          <p:grpSpPr>
            <a:xfrm>
              <a:off x="1967685" y="4948371"/>
              <a:ext cx="1162362" cy="307777"/>
              <a:chOff x="1150429" y="3596540"/>
              <a:chExt cx="3786429" cy="342143"/>
            </a:xfrm>
          </p:grpSpPr>
          <p:cxnSp>
            <p:nvCxnSpPr>
              <p:cNvPr id="10" name="直接箭头连接符 9">
                <a:extLst>
                  <a:ext uri="{FF2B5EF4-FFF2-40B4-BE49-F238E27FC236}">
                    <a16:creationId xmlns:a16="http://schemas.microsoft.com/office/drawing/2014/main" id="{3DC72154-7967-46C2-A163-843C057804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0429" y="3921211"/>
                <a:ext cx="3786429" cy="11047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1C320094-FC26-411D-B9C3-B2E235CD1A7E}"/>
                  </a:ext>
                </a:extLst>
              </p:cNvPr>
              <p:cNvSpPr/>
              <p:nvPr/>
            </p:nvSpPr>
            <p:spPr>
              <a:xfrm rot="21595077">
                <a:off x="2013137" y="3596540"/>
                <a:ext cx="2443242" cy="3421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sideink</a:t>
                </a:r>
                <a:endParaRPr lang="zh-CN" altLang="en-US" sz="3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D2FD572D-A04E-48C2-B010-00620BA35788}"/>
                </a:ext>
              </a:extLst>
            </p:cNvPr>
            <p:cNvSpPr txBox="1"/>
            <p:nvPr/>
          </p:nvSpPr>
          <p:spPr>
            <a:xfrm>
              <a:off x="4397859" y="5015967"/>
              <a:ext cx="6633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0AE6A303-D05E-4C31-AFE0-49ED2793AE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75053" y="1697475"/>
              <a:ext cx="2048881" cy="2356051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245D9CF8-EFEE-47C0-A680-302C413D37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34795" y="1783771"/>
              <a:ext cx="559092" cy="219976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6" name="连接符: 肘形 235">
              <a:extLst>
                <a:ext uri="{FF2B5EF4-FFF2-40B4-BE49-F238E27FC236}">
                  <a16:creationId xmlns:a16="http://schemas.microsoft.com/office/drawing/2014/main" id="{7D0FD2A2-0B61-45A8-A8AC-488A5DD8BE14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2199290" y="557043"/>
              <a:ext cx="2690418" cy="4324040"/>
            </a:xfrm>
            <a:prstGeom prst="bentConnector2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3" name="直接箭头连接符 292">
              <a:extLst>
                <a:ext uri="{FF2B5EF4-FFF2-40B4-BE49-F238E27FC236}">
                  <a16:creationId xmlns:a16="http://schemas.microsoft.com/office/drawing/2014/main" id="{9EC7B30A-B808-4ED4-8581-E144D07C02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1053" y="2428240"/>
              <a:ext cx="383227" cy="16330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箭头连接符 294">
              <a:extLst>
                <a:ext uri="{FF2B5EF4-FFF2-40B4-BE49-F238E27FC236}">
                  <a16:creationId xmlns:a16="http://schemas.microsoft.com/office/drawing/2014/main" id="{EBEBC1A8-E9DA-45D4-B57E-CB9734DA3EFA}"/>
                </a:ext>
              </a:extLst>
            </p:cNvPr>
            <p:cNvCxnSpPr>
              <a:cxnSpLocks/>
            </p:cNvCxnSpPr>
            <p:nvPr/>
          </p:nvCxnSpPr>
          <p:spPr>
            <a:xfrm>
              <a:off x="3539414" y="2428240"/>
              <a:ext cx="136162" cy="1524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文本框 299">
              <a:extLst>
                <a:ext uri="{FF2B5EF4-FFF2-40B4-BE49-F238E27FC236}">
                  <a16:creationId xmlns:a16="http://schemas.microsoft.com/office/drawing/2014/main" id="{3001D010-216A-4627-9662-2AE3034762D9}"/>
                </a:ext>
              </a:extLst>
            </p:cNvPr>
            <p:cNvSpPr txBox="1"/>
            <p:nvPr/>
          </p:nvSpPr>
          <p:spPr>
            <a:xfrm>
              <a:off x="973335" y="542052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文本框 300">
              <a:extLst>
                <a:ext uri="{FF2B5EF4-FFF2-40B4-BE49-F238E27FC236}">
                  <a16:creationId xmlns:a16="http://schemas.microsoft.com/office/drawing/2014/main" id="{8B73518C-5CBC-47F9-99DB-7D2CE87D2229}"/>
                </a:ext>
              </a:extLst>
            </p:cNvPr>
            <p:cNvSpPr txBox="1"/>
            <p:nvPr/>
          </p:nvSpPr>
          <p:spPr>
            <a:xfrm>
              <a:off x="3572688" y="542052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AE#1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文本框 301">
              <a:extLst>
                <a:ext uri="{FF2B5EF4-FFF2-40B4-BE49-F238E27FC236}">
                  <a16:creationId xmlns:a16="http://schemas.microsoft.com/office/drawing/2014/main" id="{65343412-43C9-4C8C-A6C2-7557EB3E6CE5}"/>
                </a:ext>
              </a:extLst>
            </p:cNvPr>
            <p:cNvSpPr txBox="1"/>
            <p:nvPr/>
          </p:nvSpPr>
          <p:spPr>
            <a:xfrm>
              <a:off x="5330964" y="5425627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UE#i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6" name="矩形 305">
              <a:extLst>
                <a:ext uri="{FF2B5EF4-FFF2-40B4-BE49-F238E27FC236}">
                  <a16:creationId xmlns:a16="http://schemas.microsoft.com/office/drawing/2014/main" id="{F40B4B44-E1F8-40E4-B983-2D6DD278FE71}"/>
                </a:ext>
              </a:extLst>
            </p:cNvPr>
            <p:cNvSpPr/>
            <p:nvPr/>
          </p:nvSpPr>
          <p:spPr>
            <a:xfrm rot="21595077">
              <a:off x="2311293" y="360683"/>
              <a:ext cx="1148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UE#1 Model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7" name="矩形 306">
              <a:extLst>
                <a:ext uri="{FF2B5EF4-FFF2-40B4-BE49-F238E27FC236}">
                  <a16:creationId xmlns:a16="http://schemas.microsoft.com/office/drawing/2014/main" id="{903B4C30-8CE1-45BF-A228-1C0CF5E6162A}"/>
                </a:ext>
              </a:extLst>
            </p:cNvPr>
            <p:cNvSpPr/>
            <p:nvPr/>
          </p:nvSpPr>
          <p:spPr>
            <a:xfrm rot="21595077">
              <a:off x="3399759" y="351144"/>
              <a:ext cx="1148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AE#1 Model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2" name="文本框 331">
              <a:extLst>
                <a:ext uri="{FF2B5EF4-FFF2-40B4-BE49-F238E27FC236}">
                  <a16:creationId xmlns:a16="http://schemas.microsoft.com/office/drawing/2014/main" id="{12EE88A1-9837-4C36-BC79-B16FB2F01138}"/>
                </a:ext>
              </a:extLst>
            </p:cNvPr>
            <p:cNvSpPr txBox="1"/>
            <p:nvPr/>
          </p:nvSpPr>
          <p:spPr>
            <a:xfrm>
              <a:off x="6233020" y="5011939"/>
              <a:ext cx="724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pic>
          <p:nvPicPr>
            <p:cNvPr id="357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213CA270-4507-42A6-8C4C-BBE7C8E7B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2682" y="5055158"/>
              <a:ext cx="1217275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8" name="Picture 2" descr="https://gimg2.baidu.com/image_search/src=http%3A%2F%2Fpic.wodingche.com%2Fcarimg%2Fkmfpqpkky.jpeg&amp;refer=http%3A%2F%2Fpic.wodingche.com&amp;app=2002&amp;size=f9999,10000&amp;q=a80&amp;n=0&amp;g=0n&amp;fmt=jpeg?sec=1613646472&amp;t=d7f3abe2ee1dfe00cf5d8da508c155f8">
              <a:extLst>
                <a:ext uri="{FF2B5EF4-FFF2-40B4-BE49-F238E27FC236}">
                  <a16:creationId xmlns:a16="http://schemas.microsoft.com/office/drawing/2014/main" id="{CE55684A-A6D0-4BF8-8AA5-FE6169C020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7583" y="5011939"/>
              <a:ext cx="1217276" cy="422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59" name="组合 358">
              <a:extLst>
                <a:ext uri="{FF2B5EF4-FFF2-40B4-BE49-F238E27FC236}">
                  <a16:creationId xmlns:a16="http://schemas.microsoft.com/office/drawing/2014/main" id="{3ED18B27-CB2F-4086-9AF2-E67F591AC6D1}"/>
                </a:ext>
              </a:extLst>
            </p:cNvPr>
            <p:cNvGrpSpPr/>
            <p:nvPr/>
          </p:nvGrpSpPr>
          <p:grpSpPr>
            <a:xfrm>
              <a:off x="8217886" y="4937222"/>
              <a:ext cx="1328845" cy="318478"/>
              <a:chOff x="664122" y="3584140"/>
              <a:chExt cx="3754265" cy="349536"/>
            </a:xfrm>
          </p:grpSpPr>
          <p:cxnSp>
            <p:nvCxnSpPr>
              <p:cNvPr id="360" name="直接箭头连接符 359">
                <a:extLst>
                  <a:ext uri="{FF2B5EF4-FFF2-40B4-BE49-F238E27FC236}">
                    <a16:creationId xmlns:a16="http://schemas.microsoft.com/office/drawing/2014/main" id="{FC71B39D-4BC9-41E3-BD1A-0C5DD0F328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4122" y="3916918"/>
                <a:ext cx="3754265" cy="16758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4F81BD"/>
                </a:solidFill>
                <a:prstDash val="dash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361" name="矩形 360">
                <a:extLst>
                  <a:ext uri="{FF2B5EF4-FFF2-40B4-BE49-F238E27FC236}">
                    <a16:creationId xmlns:a16="http://schemas.microsoft.com/office/drawing/2014/main" id="{97FA9D55-65A0-4A9A-B4C7-B440B5F10A4F}"/>
                  </a:ext>
                </a:extLst>
              </p:cNvPr>
              <p:cNvSpPr/>
              <p:nvPr/>
            </p:nvSpPr>
            <p:spPr>
              <a:xfrm rot="21595077">
                <a:off x="1423733" y="3584140"/>
                <a:ext cx="2310911" cy="3444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kern="0" dirty="0" err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sideink</a:t>
                </a:r>
                <a:endParaRPr lang="zh-CN" altLang="en-US" sz="3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64" name="直接箭头连接符 363">
              <a:extLst>
                <a:ext uri="{FF2B5EF4-FFF2-40B4-BE49-F238E27FC236}">
                  <a16:creationId xmlns:a16="http://schemas.microsoft.com/office/drawing/2014/main" id="{5890F867-9E73-4913-A448-73F435CA6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0271" y="2540000"/>
              <a:ext cx="296211" cy="15342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箭头连接符 364">
              <a:extLst>
                <a:ext uri="{FF2B5EF4-FFF2-40B4-BE49-F238E27FC236}">
                  <a16:creationId xmlns:a16="http://schemas.microsoft.com/office/drawing/2014/main" id="{03666056-0911-43EB-9E0A-64C08AEBBBF1}"/>
                </a:ext>
              </a:extLst>
            </p:cNvPr>
            <p:cNvCxnSpPr>
              <a:cxnSpLocks/>
            </p:cNvCxnSpPr>
            <p:nvPr/>
          </p:nvCxnSpPr>
          <p:spPr>
            <a:xfrm>
              <a:off x="10038080" y="2609257"/>
              <a:ext cx="264095" cy="1412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文本框 365">
              <a:extLst>
                <a:ext uri="{FF2B5EF4-FFF2-40B4-BE49-F238E27FC236}">
                  <a16:creationId xmlns:a16="http://schemas.microsoft.com/office/drawing/2014/main" id="{6C10C119-BDB2-42F3-A862-31F4B22F3B36}"/>
                </a:ext>
              </a:extLst>
            </p:cNvPr>
            <p:cNvSpPr txBox="1"/>
            <p:nvPr/>
          </p:nvSpPr>
          <p:spPr>
            <a:xfrm>
              <a:off x="7261064" y="5416711"/>
              <a:ext cx="8265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文本框 366">
              <a:extLst>
                <a:ext uri="{FF2B5EF4-FFF2-40B4-BE49-F238E27FC236}">
                  <a16:creationId xmlns:a16="http://schemas.microsoft.com/office/drawing/2014/main" id="{1C4F869D-E387-414F-8C37-0C1B04394A7E}"/>
                </a:ext>
              </a:extLst>
            </p:cNvPr>
            <p:cNvSpPr txBox="1"/>
            <p:nvPr/>
          </p:nvSpPr>
          <p:spPr>
            <a:xfrm>
              <a:off x="9882108" y="5406551"/>
              <a:ext cx="923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AE#k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5" name="文本框 384">
              <a:extLst>
                <a:ext uri="{FF2B5EF4-FFF2-40B4-BE49-F238E27FC236}">
                  <a16:creationId xmlns:a16="http://schemas.microsoft.com/office/drawing/2014/main" id="{688A8E4B-3E33-40BB-8C1A-0DAF0F2497AF}"/>
                </a:ext>
              </a:extLst>
            </p:cNvPr>
            <p:cNvSpPr txBox="1"/>
            <p:nvPr/>
          </p:nvSpPr>
          <p:spPr>
            <a:xfrm>
              <a:off x="11148007" y="4925274"/>
              <a:ext cx="724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2400" b="1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388" name="连接符: 肘形 387">
              <a:extLst>
                <a:ext uri="{FF2B5EF4-FFF2-40B4-BE49-F238E27FC236}">
                  <a16:creationId xmlns:a16="http://schemas.microsoft.com/office/drawing/2014/main" id="{3CF3168A-79BB-4738-ABC3-E5BC4944348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903653" y="1391120"/>
              <a:ext cx="3717294" cy="2705986"/>
            </a:xfrm>
            <a:prstGeom prst="bentConnector3">
              <a:avLst>
                <a:gd name="adj1" fmla="val -290"/>
              </a:avLst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1" name="直接箭头连接符 390">
              <a:extLst>
                <a:ext uri="{FF2B5EF4-FFF2-40B4-BE49-F238E27FC236}">
                  <a16:creationId xmlns:a16="http://schemas.microsoft.com/office/drawing/2014/main" id="{E365DCB5-7A6A-43E7-9F30-7B37B1E998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23981" y="1697475"/>
              <a:ext cx="815450" cy="231889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16" name="右大括号 415">
              <a:extLst>
                <a:ext uri="{FF2B5EF4-FFF2-40B4-BE49-F238E27FC236}">
                  <a16:creationId xmlns:a16="http://schemas.microsoft.com/office/drawing/2014/main" id="{1D9D166B-3DA5-4CE6-922B-1ECAE04DA9B7}"/>
                </a:ext>
              </a:extLst>
            </p:cNvPr>
            <p:cNvSpPr/>
            <p:nvPr/>
          </p:nvSpPr>
          <p:spPr>
            <a:xfrm rot="5400000">
              <a:off x="2437681" y="3834789"/>
              <a:ext cx="225480" cy="3790937"/>
            </a:xfrm>
            <a:prstGeom prst="righ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右大括号 416">
              <a:extLst>
                <a:ext uri="{FF2B5EF4-FFF2-40B4-BE49-F238E27FC236}">
                  <a16:creationId xmlns:a16="http://schemas.microsoft.com/office/drawing/2014/main" id="{C967C1D1-3CF5-4A0E-810E-5AF05A7BFB16}"/>
                </a:ext>
              </a:extLst>
            </p:cNvPr>
            <p:cNvSpPr/>
            <p:nvPr/>
          </p:nvSpPr>
          <p:spPr>
            <a:xfrm rot="5400000">
              <a:off x="8794857" y="3754359"/>
              <a:ext cx="258043" cy="3919238"/>
            </a:xfrm>
            <a:prstGeom prst="rightBrac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文本框 417">
              <a:extLst>
                <a:ext uri="{FF2B5EF4-FFF2-40B4-BE49-F238E27FC236}">
                  <a16:creationId xmlns:a16="http://schemas.microsoft.com/office/drawing/2014/main" id="{A0618E03-E442-471F-8B77-0C52F1768397}"/>
                </a:ext>
              </a:extLst>
            </p:cNvPr>
            <p:cNvSpPr txBox="1"/>
            <p:nvPr/>
          </p:nvSpPr>
          <p:spPr>
            <a:xfrm>
              <a:off x="1871081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Member#1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9" name="文本框 418">
              <a:extLst>
                <a:ext uri="{FF2B5EF4-FFF2-40B4-BE49-F238E27FC236}">
                  <a16:creationId xmlns:a16="http://schemas.microsoft.com/office/drawing/2014/main" id="{83F98EDC-00DA-437F-933E-7CA732DB4248}"/>
                </a:ext>
              </a:extLst>
            </p:cNvPr>
            <p:cNvSpPr txBox="1"/>
            <p:nvPr/>
          </p:nvSpPr>
          <p:spPr>
            <a:xfrm>
              <a:off x="5078675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Member#i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0" name="文本框 419">
              <a:extLst>
                <a:ext uri="{FF2B5EF4-FFF2-40B4-BE49-F238E27FC236}">
                  <a16:creationId xmlns:a16="http://schemas.microsoft.com/office/drawing/2014/main" id="{6BA49355-FB6D-4740-AC6E-53B558DC4E46}"/>
                </a:ext>
              </a:extLst>
            </p:cNvPr>
            <p:cNvSpPr txBox="1"/>
            <p:nvPr/>
          </p:nvSpPr>
          <p:spPr>
            <a:xfrm>
              <a:off x="8329420" y="5932155"/>
              <a:ext cx="12589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Member#k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3" name="矩形 422">
              <a:extLst>
                <a:ext uri="{FF2B5EF4-FFF2-40B4-BE49-F238E27FC236}">
                  <a16:creationId xmlns:a16="http://schemas.microsoft.com/office/drawing/2014/main" id="{AD05D6CE-0FC9-46FF-B024-DA897701652D}"/>
                </a:ext>
              </a:extLst>
            </p:cNvPr>
            <p:cNvSpPr/>
            <p:nvPr/>
          </p:nvSpPr>
          <p:spPr>
            <a:xfrm rot="21595077">
              <a:off x="7152350" y="328989"/>
              <a:ext cx="11576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UE#k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4" name="矩形 423">
              <a:extLst>
                <a:ext uri="{FF2B5EF4-FFF2-40B4-BE49-F238E27FC236}">
                  <a16:creationId xmlns:a16="http://schemas.microsoft.com/office/drawing/2014/main" id="{C0C93D29-B6AA-4693-964D-B24626EEAE61}"/>
                </a:ext>
              </a:extLst>
            </p:cNvPr>
            <p:cNvSpPr/>
            <p:nvPr/>
          </p:nvSpPr>
          <p:spPr>
            <a:xfrm rot="21595077">
              <a:off x="8284783" y="328990"/>
              <a:ext cx="115768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kern="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AE#k</a:t>
              </a:r>
              <a:r>
                <a:rPr lang="en-US" altLang="zh-CN" sz="1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Model</a:t>
              </a:r>
              <a:endParaRPr lang="zh-CN" altLang="en-US" sz="3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 descr="形状&#10;&#10;中度可信度描述已自动生成">
              <a:extLst>
                <a:ext uri="{FF2B5EF4-FFF2-40B4-BE49-F238E27FC236}">
                  <a16:creationId xmlns:a16="http://schemas.microsoft.com/office/drawing/2014/main" id="{5D445F89-21B4-4189-927E-60FB2F55B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8118" y="4077541"/>
              <a:ext cx="1138143" cy="870293"/>
            </a:xfrm>
            <a:prstGeom prst="rect">
              <a:avLst/>
            </a:prstGeom>
          </p:spPr>
        </p:pic>
        <p:pic>
          <p:nvPicPr>
            <p:cNvPr id="14" name="图片 13" descr="形状&#10;&#10;中度可信度描述已自动生成">
              <a:extLst>
                <a:ext uri="{FF2B5EF4-FFF2-40B4-BE49-F238E27FC236}">
                  <a16:creationId xmlns:a16="http://schemas.microsoft.com/office/drawing/2014/main" id="{40FEE1CC-7D5F-422E-9669-C2F290138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47719" y="4097106"/>
              <a:ext cx="1162591" cy="859359"/>
            </a:xfrm>
            <a:prstGeom prst="rect">
              <a:avLst/>
            </a:prstGeom>
          </p:spPr>
        </p:pic>
        <p:pic>
          <p:nvPicPr>
            <p:cNvPr id="19" name="图片 18" descr="形状&#10;&#10;中度可信度描述已自动生成">
              <a:extLst>
                <a:ext uri="{FF2B5EF4-FFF2-40B4-BE49-F238E27FC236}">
                  <a16:creationId xmlns:a16="http://schemas.microsoft.com/office/drawing/2014/main" id="{A690F250-3849-42AD-87E0-233F909D4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7568" y="4037248"/>
              <a:ext cx="1145988" cy="908741"/>
            </a:xfrm>
            <a:prstGeom prst="rect">
              <a:avLst/>
            </a:prstGeom>
          </p:spPr>
        </p:pic>
        <p:grpSp>
          <p:nvGrpSpPr>
            <p:cNvPr id="242" name="组合 241">
              <a:extLst>
                <a:ext uri="{FF2B5EF4-FFF2-40B4-BE49-F238E27FC236}">
                  <a16:creationId xmlns:a16="http://schemas.microsoft.com/office/drawing/2014/main" id="{A51D93C0-D60A-4D65-AFFA-BE968B6EBCCD}"/>
                </a:ext>
              </a:extLst>
            </p:cNvPr>
            <p:cNvGrpSpPr/>
            <p:nvPr/>
          </p:nvGrpSpPr>
          <p:grpSpPr>
            <a:xfrm>
              <a:off x="7301230" y="600510"/>
              <a:ext cx="3059289" cy="683285"/>
              <a:chOff x="7301230" y="600510"/>
              <a:chExt cx="3059289" cy="683285"/>
            </a:xfrm>
          </p:grpSpPr>
          <p:pic>
            <p:nvPicPr>
              <p:cNvPr id="411" name="图片 410">
                <a:extLst>
                  <a:ext uri="{FF2B5EF4-FFF2-40B4-BE49-F238E27FC236}">
                    <a16:creationId xmlns:a16="http://schemas.microsoft.com/office/drawing/2014/main" id="{38221845-99C9-477C-BBB8-61A414E596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219261" y="844481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412" name="图片 411">
                <a:extLst>
                  <a:ext uri="{FF2B5EF4-FFF2-40B4-BE49-F238E27FC236}">
                    <a16:creationId xmlns:a16="http://schemas.microsoft.com/office/drawing/2014/main" id="{712D46F2-E382-415C-97F1-2F7785CEC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9312230" y="862847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69" name="图片 68" descr="形状&#10;&#10;中度可信度描述已自动生成">
                <a:extLst>
                  <a:ext uri="{FF2B5EF4-FFF2-40B4-BE49-F238E27FC236}">
                    <a16:creationId xmlns:a16="http://schemas.microsoft.com/office/drawing/2014/main" id="{6E174B72-96FB-4A46-A597-EBAEC47300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01230" y="622094"/>
                <a:ext cx="826595" cy="661701"/>
              </a:xfrm>
              <a:prstGeom prst="rect">
                <a:avLst/>
              </a:prstGeom>
            </p:spPr>
          </p:pic>
          <p:pic>
            <p:nvPicPr>
              <p:cNvPr id="70" name="图片 69" descr="形状&#10;&#10;中度可信度描述已自动生成">
                <a:extLst>
                  <a:ext uri="{FF2B5EF4-FFF2-40B4-BE49-F238E27FC236}">
                    <a16:creationId xmlns:a16="http://schemas.microsoft.com/office/drawing/2014/main" id="{9EC457D7-0A06-4137-B66C-65C94EC90F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82046" y="634415"/>
                <a:ext cx="789544" cy="649380"/>
              </a:xfrm>
              <a:prstGeom prst="rect">
                <a:avLst/>
              </a:prstGeom>
            </p:spPr>
          </p:pic>
          <p:pic>
            <p:nvPicPr>
              <p:cNvPr id="75" name="图片 74" descr="形状&#10;&#10;中度可信度描述已自动生成">
                <a:extLst>
                  <a:ext uri="{FF2B5EF4-FFF2-40B4-BE49-F238E27FC236}">
                    <a16:creationId xmlns:a16="http://schemas.microsoft.com/office/drawing/2014/main" id="{E32F61D5-A348-4894-8CDE-A483282BB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46731" y="600510"/>
                <a:ext cx="813788" cy="645315"/>
              </a:xfrm>
              <a:prstGeom prst="rect">
                <a:avLst/>
              </a:prstGeom>
            </p:spPr>
          </p:pic>
        </p:grpSp>
        <p:pic>
          <p:nvPicPr>
            <p:cNvPr id="227" name="图片 226" descr="形状&#10;&#10;中度可信度描述已自动生成">
              <a:extLst>
                <a:ext uri="{FF2B5EF4-FFF2-40B4-BE49-F238E27FC236}">
                  <a16:creationId xmlns:a16="http://schemas.microsoft.com/office/drawing/2014/main" id="{D56090F6-9914-450E-9AEC-7CC945574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57" y="4049108"/>
              <a:ext cx="1252844" cy="885020"/>
            </a:xfrm>
            <a:prstGeom prst="rect">
              <a:avLst/>
            </a:prstGeom>
          </p:spPr>
        </p:pic>
        <p:pic>
          <p:nvPicPr>
            <p:cNvPr id="230" name="图片 229">
              <a:extLst>
                <a:ext uri="{FF2B5EF4-FFF2-40B4-BE49-F238E27FC236}">
                  <a16:creationId xmlns:a16="http://schemas.microsoft.com/office/drawing/2014/main" id="{E0ADD889-7FCB-4BE6-9A11-85D9A8B67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6676" y="4060159"/>
              <a:ext cx="1238404" cy="874070"/>
            </a:xfrm>
            <a:prstGeom prst="rect">
              <a:avLst/>
            </a:prstGeom>
          </p:spPr>
        </p:pic>
        <p:grpSp>
          <p:nvGrpSpPr>
            <p:cNvPr id="241" name="组合 240">
              <a:extLst>
                <a:ext uri="{FF2B5EF4-FFF2-40B4-BE49-F238E27FC236}">
                  <a16:creationId xmlns:a16="http://schemas.microsoft.com/office/drawing/2014/main" id="{17D75EEC-0F33-4692-BD08-E874E233284B}"/>
                </a:ext>
              </a:extLst>
            </p:cNvPr>
            <p:cNvGrpSpPr/>
            <p:nvPr/>
          </p:nvGrpSpPr>
          <p:grpSpPr>
            <a:xfrm>
              <a:off x="2514097" y="650030"/>
              <a:ext cx="2948859" cy="651416"/>
              <a:chOff x="2514097" y="650030"/>
              <a:chExt cx="2948859" cy="651416"/>
            </a:xfrm>
          </p:grpSpPr>
          <p:pic>
            <p:nvPicPr>
              <p:cNvPr id="117" name="图片 116">
                <a:extLst>
                  <a:ext uri="{FF2B5EF4-FFF2-40B4-BE49-F238E27FC236}">
                    <a16:creationId xmlns:a16="http://schemas.microsoft.com/office/drawing/2014/main" id="{4F3281EA-1902-4023-B8B0-422ED216D6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57720" y="853817"/>
                <a:ext cx="151847" cy="187365"/>
              </a:xfrm>
              <a:prstGeom prst="rect">
                <a:avLst/>
              </a:prstGeom>
            </p:spPr>
          </p:pic>
          <p:pic>
            <p:nvPicPr>
              <p:cNvPr id="122" name="图片 121">
                <a:extLst>
                  <a:ext uri="{FF2B5EF4-FFF2-40B4-BE49-F238E27FC236}">
                    <a16:creationId xmlns:a16="http://schemas.microsoft.com/office/drawing/2014/main" id="{FAA1CF86-8396-4E10-B9BC-9BC005748B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flipV="1">
                <a:off x="4379210" y="872182"/>
                <a:ext cx="159724" cy="150636"/>
              </a:xfrm>
              <a:prstGeom prst="rect">
                <a:avLst/>
              </a:prstGeom>
            </p:spPr>
          </p:pic>
          <p:pic>
            <p:nvPicPr>
              <p:cNvPr id="104" name="图片 103" descr="形状&#10;&#10;中度可信度描述已自动生成">
                <a:extLst>
                  <a:ext uri="{FF2B5EF4-FFF2-40B4-BE49-F238E27FC236}">
                    <a16:creationId xmlns:a16="http://schemas.microsoft.com/office/drawing/2014/main" id="{A0AEFDA9-0EA9-46B6-9220-440EA746AE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097" y="663441"/>
                <a:ext cx="780623" cy="638005"/>
              </a:xfrm>
              <a:prstGeom prst="rect">
                <a:avLst/>
              </a:prstGeom>
            </p:spPr>
          </p:pic>
          <p:pic>
            <p:nvPicPr>
              <p:cNvPr id="105" name="图片 104">
                <a:extLst>
                  <a:ext uri="{FF2B5EF4-FFF2-40B4-BE49-F238E27FC236}">
                    <a16:creationId xmlns:a16="http://schemas.microsoft.com/office/drawing/2014/main" id="{C4951D75-8318-416F-8EEE-153312C9DE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0206" y="653685"/>
                <a:ext cx="771625" cy="630110"/>
              </a:xfrm>
              <a:prstGeom prst="rect">
                <a:avLst/>
              </a:prstGeom>
            </p:spPr>
          </p:pic>
          <p:pic>
            <p:nvPicPr>
              <p:cNvPr id="106" name="图片 105" descr="形状&#10;&#10;中度可信度描述已自动生成">
                <a:extLst>
                  <a:ext uri="{FF2B5EF4-FFF2-40B4-BE49-F238E27FC236}">
                    <a16:creationId xmlns:a16="http://schemas.microsoft.com/office/drawing/2014/main" id="{56C1EC47-5FAE-4CED-B615-2733DAADF7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9168" y="650030"/>
                <a:ext cx="813788" cy="64531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76805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749F0524-5F47-4CC5-B48B-156343C5DFD9}"/>
              </a:ext>
            </a:extLst>
          </p:cNvPr>
          <p:cNvGrpSpPr/>
          <p:nvPr/>
        </p:nvGrpSpPr>
        <p:grpSpPr>
          <a:xfrm>
            <a:off x="999873" y="558876"/>
            <a:ext cx="3539844" cy="1933224"/>
            <a:chOff x="3497976" y="1426142"/>
            <a:chExt cx="3539844" cy="1933224"/>
          </a:xfrm>
        </p:grpSpPr>
        <p:sp>
          <p:nvSpPr>
            <p:cNvPr id="101" name="流程图: 接点 100">
              <a:extLst>
                <a:ext uri="{FF2B5EF4-FFF2-40B4-BE49-F238E27FC236}">
                  <a16:creationId xmlns:a16="http://schemas.microsoft.com/office/drawing/2014/main" id="{ABCDF383-2769-416E-ADAD-DFAE3E7C0088}"/>
                </a:ext>
              </a:extLst>
            </p:cNvPr>
            <p:cNvSpPr/>
            <p:nvPr/>
          </p:nvSpPr>
          <p:spPr>
            <a:xfrm>
              <a:off x="3497976" y="1760247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2" name="流程图: 接点 101">
              <a:extLst>
                <a:ext uri="{FF2B5EF4-FFF2-40B4-BE49-F238E27FC236}">
                  <a16:creationId xmlns:a16="http://schemas.microsoft.com/office/drawing/2014/main" id="{52FF25A2-ECCD-41AD-AEA4-8399F8281CEE}"/>
                </a:ext>
              </a:extLst>
            </p:cNvPr>
            <p:cNvSpPr/>
            <p:nvPr/>
          </p:nvSpPr>
          <p:spPr>
            <a:xfrm>
              <a:off x="3509082" y="2273414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3" name="流程图: 接点 102">
              <a:extLst>
                <a:ext uri="{FF2B5EF4-FFF2-40B4-BE49-F238E27FC236}">
                  <a16:creationId xmlns:a16="http://schemas.microsoft.com/office/drawing/2014/main" id="{33B66CDE-EF2B-461B-8BC9-79722A01D9BC}"/>
                </a:ext>
              </a:extLst>
            </p:cNvPr>
            <p:cNvSpPr/>
            <p:nvPr/>
          </p:nvSpPr>
          <p:spPr>
            <a:xfrm>
              <a:off x="3505380" y="2783006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36BB51DF-C2C8-4623-8948-BC9225B20227}"/>
                </a:ext>
              </a:extLst>
            </p:cNvPr>
            <p:cNvCxnSpPr>
              <a:cxnSpLocks/>
              <a:stCxn id="101" idx="6"/>
              <a:endCxn id="116" idx="2"/>
            </p:cNvCxnSpPr>
            <p:nvPr/>
          </p:nvCxnSpPr>
          <p:spPr bwMode="auto">
            <a:xfrm flipV="1">
              <a:off x="3916079" y="1622997"/>
              <a:ext cx="463620" cy="334105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5" name="直接箭头连接符 104">
              <a:extLst>
                <a:ext uri="{FF2B5EF4-FFF2-40B4-BE49-F238E27FC236}">
                  <a16:creationId xmlns:a16="http://schemas.microsoft.com/office/drawing/2014/main" id="{34BF8A7F-CBEA-4887-9B0A-3659B4FDE45E}"/>
                </a:ext>
              </a:extLst>
            </p:cNvPr>
            <p:cNvCxnSpPr>
              <a:cxnSpLocks/>
              <a:stCxn id="102" idx="6"/>
              <a:endCxn id="117" idx="2"/>
            </p:cNvCxnSpPr>
            <p:nvPr/>
          </p:nvCxnSpPr>
          <p:spPr bwMode="auto">
            <a:xfrm flipV="1">
              <a:off x="3927185" y="2144516"/>
              <a:ext cx="452514" cy="32575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6" name="直接箭头连接符 105">
              <a:extLst>
                <a:ext uri="{FF2B5EF4-FFF2-40B4-BE49-F238E27FC236}">
                  <a16:creationId xmlns:a16="http://schemas.microsoft.com/office/drawing/2014/main" id="{895C31CE-4461-4B68-AABA-B93765BB722F}"/>
                </a:ext>
              </a:extLst>
            </p:cNvPr>
            <p:cNvCxnSpPr>
              <a:cxnSpLocks/>
              <a:stCxn id="103" idx="6"/>
              <a:endCxn id="118" idx="2"/>
            </p:cNvCxnSpPr>
            <p:nvPr/>
          </p:nvCxnSpPr>
          <p:spPr bwMode="auto">
            <a:xfrm flipV="1">
              <a:off x="3923483" y="2668408"/>
              <a:ext cx="456216" cy="31145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7" name="直接箭头连接符 106">
              <a:extLst>
                <a:ext uri="{FF2B5EF4-FFF2-40B4-BE49-F238E27FC236}">
                  <a16:creationId xmlns:a16="http://schemas.microsoft.com/office/drawing/2014/main" id="{1CACA875-D022-4CD0-9EB9-CE9CF164F15D}"/>
                </a:ext>
              </a:extLst>
            </p:cNvPr>
            <p:cNvCxnSpPr>
              <a:cxnSpLocks/>
              <a:stCxn id="101" idx="6"/>
              <a:endCxn id="117" idx="2"/>
            </p:cNvCxnSpPr>
            <p:nvPr/>
          </p:nvCxnSpPr>
          <p:spPr bwMode="auto">
            <a:xfrm>
              <a:off x="3916079" y="1957101"/>
              <a:ext cx="463620" cy="18741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8" name="直接箭头连接符 107">
              <a:extLst>
                <a:ext uri="{FF2B5EF4-FFF2-40B4-BE49-F238E27FC236}">
                  <a16:creationId xmlns:a16="http://schemas.microsoft.com/office/drawing/2014/main" id="{68804F7C-04D1-4289-986D-7C8D45A2E6F1}"/>
                </a:ext>
              </a:extLst>
            </p:cNvPr>
            <p:cNvCxnSpPr>
              <a:cxnSpLocks/>
              <a:stCxn id="101" idx="6"/>
              <a:endCxn id="118" idx="2"/>
            </p:cNvCxnSpPr>
            <p:nvPr/>
          </p:nvCxnSpPr>
          <p:spPr bwMode="auto">
            <a:xfrm>
              <a:off x="3916079" y="1957101"/>
              <a:ext cx="463620" cy="711307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9" name="直接箭头连接符 108">
              <a:extLst>
                <a:ext uri="{FF2B5EF4-FFF2-40B4-BE49-F238E27FC236}">
                  <a16:creationId xmlns:a16="http://schemas.microsoft.com/office/drawing/2014/main" id="{919C782F-93C3-4AEC-B575-BEA95AE59695}"/>
                </a:ext>
              </a:extLst>
            </p:cNvPr>
            <p:cNvCxnSpPr>
              <a:cxnSpLocks/>
              <a:stCxn id="101" idx="6"/>
              <a:endCxn id="119" idx="2"/>
            </p:cNvCxnSpPr>
            <p:nvPr/>
          </p:nvCxnSpPr>
          <p:spPr bwMode="auto">
            <a:xfrm>
              <a:off x="3916079" y="1957101"/>
              <a:ext cx="463620" cy="120541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34D13A5D-091F-49B4-A1B4-55A53E014DF8}"/>
                </a:ext>
              </a:extLst>
            </p:cNvPr>
            <p:cNvCxnSpPr>
              <a:cxnSpLocks/>
              <a:stCxn id="102" idx="6"/>
              <a:endCxn id="116" idx="2"/>
            </p:cNvCxnSpPr>
            <p:nvPr/>
          </p:nvCxnSpPr>
          <p:spPr bwMode="auto">
            <a:xfrm flipV="1">
              <a:off x="3927185" y="1622997"/>
              <a:ext cx="452514" cy="84727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1" name="直接箭头连接符 110">
              <a:extLst>
                <a:ext uri="{FF2B5EF4-FFF2-40B4-BE49-F238E27FC236}">
                  <a16:creationId xmlns:a16="http://schemas.microsoft.com/office/drawing/2014/main" id="{BDFD6A9C-A9AF-405E-9AFF-098DDEDFC258}"/>
                </a:ext>
              </a:extLst>
            </p:cNvPr>
            <p:cNvCxnSpPr>
              <a:cxnSpLocks/>
              <a:stCxn id="103" idx="6"/>
              <a:endCxn id="117" idx="2"/>
            </p:cNvCxnSpPr>
            <p:nvPr/>
          </p:nvCxnSpPr>
          <p:spPr bwMode="auto">
            <a:xfrm flipV="1">
              <a:off x="3923483" y="2144516"/>
              <a:ext cx="456216" cy="83534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544E9B9C-E167-4966-A503-D00C00B8EC39}"/>
                </a:ext>
              </a:extLst>
            </p:cNvPr>
            <p:cNvCxnSpPr>
              <a:cxnSpLocks/>
              <a:stCxn id="102" idx="6"/>
              <a:endCxn id="118" idx="2"/>
            </p:cNvCxnSpPr>
            <p:nvPr/>
          </p:nvCxnSpPr>
          <p:spPr bwMode="auto">
            <a:xfrm>
              <a:off x="3927185" y="2470269"/>
              <a:ext cx="452514" cy="198139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3" name="直接箭头连接符 112">
              <a:extLst>
                <a:ext uri="{FF2B5EF4-FFF2-40B4-BE49-F238E27FC236}">
                  <a16:creationId xmlns:a16="http://schemas.microsoft.com/office/drawing/2014/main" id="{F1A8C369-9A12-4632-8D29-5FEB6DA8F6F2}"/>
                </a:ext>
              </a:extLst>
            </p:cNvPr>
            <p:cNvCxnSpPr>
              <a:cxnSpLocks/>
              <a:stCxn id="102" idx="6"/>
              <a:endCxn id="119" idx="2"/>
            </p:cNvCxnSpPr>
            <p:nvPr/>
          </p:nvCxnSpPr>
          <p:spPr bwMode="auto">
            <a:xfrm>
              <a:off x="3927185" y="2470269"/>
              <a:ext cx="452514" cy="69224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4" name="直接箭头连接符 113">
              <a:extLst>
                <a:ext uri="{FF2B5EF4-FFF2-40B4-BE49-F238E27FC236}">
                  <a16:creationId xmlns:a16="http://schemas.microsoft.com/office/drawing/2014/main" id="{620C9D39-64AA-40B3-BC52-931DE7534554}"/>
                </a:ext>
              </a:extLst>
            </p:cNvPr>
            <p:cNvCxnSpPr>
              <a:cxnSpLocks/>
              <a:stCxn id="103" idx="6"/>
              <a:endCxn id="116" idx="2"/>
            </p:cNvCxnSpPr>
            <p:nvPr/>
          </p:nvCxnSpPr>
          <p:spPr bwMode="auto">
            <a:xfrm flipV="1">
              <a:off x="3923483" y="1622997"/>
              <a:ext cx="456216" cy="135686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0D518B83-E2FE-4EC3-8788-5712CA439901}"/>
                </a:ext>
              </a:extLst>
            </p:cNvPr>
            <p:cNvCxnSpPr>
              <a:cxnSpLocks/>
              <a:stCxn id="103" idx="6"/>
              <a:endCxn id="119" idx="2"/>
            </p:cNvCxnSpPr>
            <p:nvPr/>
          </p:nvCxnSpPr>
          <p:spPr bwMode="auto">
            <a:xfrm>
              <a:off x="3923483" y="2979860"/>
              <a:ext cx="456216" cy="18265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16" name="流程图: 接点 115">
              <a:extLst>
                <a:ext uri="{FF2B5EF4-FFF2-40B4-BE49-F238E27FC236}">
                  <a16:creationId xmlns:a16="http://schemas.microsoft.com/office/drawing/2014/main" id="{A80E460C-27B4-4313-A6F3-D947E25F3CE9}"/>
                </a:ext>
              </a:extLst>
            </p:cNvPr>
            <p:cNvSpPr/>
            <p:nvPr/>
          </p:nvSpPr>
          <p:spPr>
            <a:xfrm>
              <a:off x="4379699" y="1426142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7" name="流程图: 接点 116">
              <a:extLst>
                <a:ext uri="{FF2B5EF4-FFF2-40B4-BE49-F238E27FC236}">
                  <a16:creationId xmlns:a16="http://schemas.microsoft.com/office/drawing/2014/main" id="{D7E69B76-90C4-4CB6-A4EA-A13D13571ECA}"/>
                </a:ext>
              </a:extLst>
            </p:cNvPr>
            <p:cNvSpPr/>
            <p:nvPr/>
          </p:nvSpPr>
          <p:spPr>
            <a:xfrm>
              <a:off x="4379699" y="1947661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8" name="流程图: 接点 117">
              <a:extLst>
                <a:ext uri="{FF2B5EF4-FFF2-40B4-BE49-F238E27FC236}">
                  <a16:creationId xmlns:a16="http://schemas.microsoft.com/office/drawing/2014/main" id="{6091FA9E-2EC0-4E60-8252-DBA0443701DE}"/>
                </a:ext>
              </a:extLst>
            </p:cNvPr>
            <p:cNvSpPr/>
            <p:nvPr/>
          </p:nvSpPr>
          <p:spPr>
            <a:xfrm>
              <a:off x="4379699" y="2471553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9" name="流程图: 接点 118">
              <a:extLst>
                <a:ext uri="{FF2B5EF4-FFF2-40B4-BE49-F238E27FC236}">
                  <a16:creationId xmlns:a16="http://schemas.microsoft.com/office/drawing/2014/main" id="{13F49D63-36E7-44CE-B5B1-E2634AC15542}"/>
                </a:ext>
              </a:extLst>
            </p:cNvPr>
            <p:cNvSpPr/>
            <p:nvPr/>
          </p:nvSpPr>
          <p:spPr>
            <a:xfrm>
              <a:off x="4379699" y="2965658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4" name="流程图: 接点 163">
              <a:extLst>
                <a:ext uri="{FF2B5EF4-FFF2-40B4-BE49-F238E27FC236}">
                  <a16:creationId xmlns:a16="http://schemas.microsoft.com/office/drawing/2014/main" id="{7FDEF185-32DA-4350-9BCE-7D72001A7898}"/>
                </a:ext>
              </a:extLst>
            </p:cNvPr>
            <p:cNvSpPr/>
            <p:nvPr/>
          </p:nvSpPr>
          <p:spPr>
            <a:xfrm>
              <a:off x="5225051" y="1717645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5" name="流程图: 接点 164">
              <a:extLst>
                <a:ext uri="{FF2B5EF4-FFF2-40B4-BE49-F238E27FC236}">
                  <a16:creationId xmlns:a16="http://schemas.microsoft.com/office/drawing/2014/main" id="{5E680C73-4B51-455C-AFAD-312B09BBAF54}"/>
                </a:ext>
              </a:extLst>
            </p:cNvPr>
            <p:cNvSpPr/>
            <p:nvPr/>
          </p:nvSpPr>
          <p:spPr>
            <a:xfrm>
              <a:off x="5225051" y="2217707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6" name="流程图: 接点 165">
              <a:extLst>
                <a:ext uri="{FF2B5EF4-FFF2-40B4-BE49-F238E27FC236}">
                  <a16:creationId xmlns:a16="http://schemas.microsoft.com/office/drawing/2014/main" id="{647B011F-AE44-497D-82E1-5C026F08631A}"/>
                </a:ext>
              </a:extLst>
            </p:cNvPr>
            <p:cNvSpPr/>
            <p:nvPr/>
          </p:nvSpPr>
          <p:spPr>
            <a:xfrm>
              <a:off x="5225051" y="2724916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67" name="直接箭头连接符 166">
              <a:extLst>
                <a:ext uri="{FF2B5EF4-FFF2-40B4-BE49-F238E27FC236}">
                  <a16:creationId xmlns:a16="http://schemas.microsoft.com/office/drawing/2014/main" id="{2A6CC6F8-F7E7-45D9-A8C2-EBA410575232}"/>
                </a:ext>
              </a:extLst>
            </p:cNvPr>
            <p:cNvCxnSpPr>
              <a:cxnSpLocks/>
              <a:stCxn id="116" idx="6"/>
              <a:endCxn id="164" idx="2"/>
            </p:cNvCxnSpPr>
            <p:nvPr/>
          </p:nvCxnSpPr>
          <p:spPr bwMode="auto">
            <a:xfrm>
              <a:off x="4797802" y="1622997"/>
              <a:ext cx="427249" cy="29150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68" name="直接箭头连接符 167">
              <a:extLst>
                <a:ext uri="{FF2B5EF4-FFF2-40B4-BE49-F238E27FC236}">
                  <a16:creationId xmlns:a16="http://schemas.microsoft.com/office/drawing/2014/main" id="{73EC7A6B-F9D8-4D24-ADD6-92E1D87F5412}"/>
                </a:ext>
              </a:extLst>
            </p:cNvPr>
            <p:cNvCxnSpPr>
              <a:cxnSpLocks/>
              <a:stCxn id="116" idx="6"/>
              <a:endCxn id="165" idx="2"/>
            </p:cNvCxnSpPr>
            <p:nvPr/>
          </p:nvCxnSpPr>
          <p:spPr bwMode="auto">
            <a:xfrm>
              <a:off x="4797802" y="1622997"/>
              <a:ext cx="427249" cy="791565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69" name="直接箭头连接符 168">
              <a:extLst>
                <a:ext uri="{FF2B5EF4-FFF2-40B4-BE49-F238E27FC236}">
                  <a16:creationId xmlns:a16="http://schemas.microsoft.com/office/drawing/2014/main" id="{6B49EEBB-9B5A-4DEC-BDD7-8C8F50EA3BC8}"/>
                </a:ext>
              </a:extLst>
            </p:cNvPr>
            <p:cNvCxnSpPr>
              <a:cxnSpLocks/>
              <a:stCxn id="116" idx="6"/>
              <a:endCxn id="166" idx="2"/>
            </p:cNvCxnSpPr>
            <p:nvPr/>
          </p:nvCxnSpPr>
          <p:spPr bwMode="auto">
            <a:xfrm>
              <a:off x="4797802" y="1622997"/>
              <a:ext cx="427249" cy="1298774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0" name="直接箭头连接符 169">
              <a:extLst>
                <a:ext uri="{FF2B5EF4-FFF2-40B4-BE49-F238E27FC236}">
                  <a16:creationId xmlns:a16="http://schemas.microsoft.com/office/drawing/2014/main" id="{DF8EEE4D-025B-462A-B2A8-36CBADD1E7E3}"/>
                </a:ext>
              </a:extLst>
            </p:cNvPr>
            <p:cNvCxnSpPr>
              <a:cxnSpLocks/>
              <a:stCxn id="117" idx="6"/>
              <a:endCxn id="164" idx="2"/>
            </p:cNvCxnSpPr>
            <p:nvPr/>
          </p:nvCxnSpPr>
          <p:spPr bwMode="auto">
            <a:xfrm flipV="1">
              <a:off x="4797802" y="1914499"/>
              <a:ext cx="427249" cy="230017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1" name="直接箭头连接符 170">
              <a:extLst>
                <a:ext uri="{FF2B5EF4-FFF2-40B4-BE49-F238E27FC236}">
                  <a16:creationId xmlns:a16="http://schemas.microsoft.com/office/drawing/2014/main" id="{468BC97E-C6AF-449D-BB8E-CC617C3CE2C0}"/>
                </a:ext>
              </a:extLst>
            </p:cNvPr>
            <p:cNvCxnSpPr>
              <a:cxnSpLocks/>
              <a:stCxn id="117" idx="6"/>
              <a:endCxn id="165" idx="2"/>
            </p:cNvCxnSpPr>
            <p:nvPr/>
          </p:nvCxnSpPr>
          <p:spPr bwMode="auto">
            <a:xfrm>
              <a:off x="4797802" y="2144516"/>
              <a:ext cx="427249" cy="270046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2" name="直接箭头连接符 171">
              <a:extLst>
                <a:ext uri="{FF2B5EF4-FFF2-40B4-BE49-F238E27FC236}">
                  <a16:creationId xmlns:a16="http://schemas.microsoft.com/office/drawing/2014/main" id="{8E0FDB8C-BEB6-494E-932C-2AED86EDCA35}"/>
                </a:ext>
              </a:extLst>
            </p:cNvPr>
            <p:cNvCxnSpPr>
              <a:cxnSpLocks/>
              <a:stCxn id="117" idx="6"/>
              <a:endCxn id="166" idx="2"/>
            </p:cNvCxnSpPr>
            <p:nvPr/>
          </p:nvCxnSpPr>
          <p:spPr bwMode="auto">
            <a:xfrm>
              <a:off x="4797802" y="2144516"/>
              <a:ext cx="427249" cy="777255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3" name="直接箭头连接符 172">
              <a:extLst>
                <a:ext uri="{FF2B5EF4-FFF2-40B4-BE49-F238E27FC236}">
                  <a16:creationId xmlns:a16="http://schemas.microsoft.com/office/drawing/2014/main" id="{E4EE3D99-35BD-40E8-B125-D7E9A168C449}"/>
                </a:ext>
              </a:extLst>
            </p:cNvPr>
            <p:cNvCxnSpPr>
              <a:cxnSpLocks/>
              <a:stCxn id="118" idx="6"/>
              <a:endCxn id="164" idx="2"/>
            </p:cNvCxnSpPr>
            <p:nvPr/>
          </p:nvCxnSpPr>
          <p:spPr bwMode="auto">
            <a:xfrm flipV="1">
              <a:off x="4797802" y="1914499"/>
              <a:ext cx="427249" cy="753909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4" name="直接箭头连接符 173">
              <a:extLst>
                <a:ext uri="{FF2B5EF4-FFF2-40B4-BE49-F238E27FC236}">
                  <a16:creationId xmlns:a16="http://schemas.microsoft.com/office/drawing/2014/main" id="{1CDC6961-5665-4DB3-BB4C-6D9A55B28D22}"/>
                </a:ext>
              </a:extLst>
            </p:cNvPr>
            <p:cNvCxnSpPr>
              <a:cxnSpLocks/>
              <a:stCxn id="118" idx="6"/>
              <a:endCxn id="165" idx="2"/>
            </p:cNvCxnSpPr>
            <p:nvPr/>
          </p:nvCxnSpPr>
          <p:spPr bwMode="auto">
            <a:xfrm flipV="1">
              <a:off x="4797802" y="2414562"/>
              <a:ext cx="427249" cy="253846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5" name="直接箭头连接符 174">
              <a:extLst>
                <a:ext uri="{FF2B5EF4-FFF2-40B4-BE49-F238E27FC236}">
                  <a16:creationId xmlns:a16="http://schemas.microsoft.com/office/drawing/2014/main" id="{8FBF077B-A342-4A6C-88A9-766F6B47D4FB}"/>
                </a:ext>
              </a:extLst>
            </p:cNvPr>
            <p:cNvCxnSpPr>
              <a:cxnSpLocks/>
              <a:stCxn id="118" idx="6"/>
              <a:endCxn id="166" idx="2"/>
            </p:cNvCxnSpPr>
            <p:nvPr/>
          </p:nvCxnSpPr>
          <p:spPr bwMode="auto">
            <a:xfrm>
              <a:off x="4797802" y="2668408"/>
              <a:ext cx="427249" cy="25336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6" name="直接箭头连接符 175">
              <a:extLst>
                <a:ext uri="{FF2B5EF4-FFF2-40B4-BE49-F238E27FC236}">
                  <a16:creationId xmlns:a16="http://schemas.microsoft.com/office/drawing/2014/main" id="{E10B9C63-6872-4B72-AF52-B3743C0D86C0}"/>
                </a:ext>
              </a:extLst>
            </p:cNvPr>
            <p:cNvCxnSpPr>
              <a:cxnSpLocks/>
              <a:stCxn id="119" idx="6"/>
              <a:endCxn id="164" idx="2"/>
            </p:cNvCxnSpPr>
            <p:nvPr/>
          </p:nvCxnSpPr>
          <p:spPr bwMode="auto">
            <a:xfrm flipV="1">
              <a:off x="4797802" y="1914499"/>
              <a:ext cx="427249" cy="1248013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7" name="直接箭头连接符 176">
              <a:extLst>
                <a:ext uri="{FF2B5EF4-FFF2-40B4-BE49-F238E27FC236}">
                  <a16:creationId xmlns:a16="http://schemas.microsoft.com/office/drawing/2014/main" id="{BBDCAEB8-A516-44C6-A2D2-F672B7FDDE6A}"/>
                </a:ext>
              </a:extLst>
            </p:cNvPr>
            <p:cNvCxnSpPr>
              <a:cxnSpLocks/>
              <a:stCxn id="119" idx="6"/>
              <a:endCxn id="165" idx="2"/>
            </p:cNvCxnSpPr>
            <p:nvPr/>
          </p:nvCxnSpPr>
          <p:spPr bwMode="auto">
            <a:xfrm flipV="1">
              <a:off x="4797802" y="2414562"/>
              <a:ext cx="427249" cy="74795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78" name="直接箭头连接符 177">
              <a:extLst>
                <a:ext uri="{FF2B5EF4-FFF2-40B4-BE49-F238E27FC236}">
                  <a16:creationId xmlns:a16="http://schemas.microsoft.com/office/drawing/2014/main" id="{BDB1A92B-5B4A-493B-B090-4773CE76DEDC}"/>
                </a:ext>
              </a:extLst>
            </p:cNvPr>
            <p:cNvCxnSpPr>
              <a:cxnSpLocks/>
              <a:stCxn id="119" idx="6"/>
              <a:endCxn id="166" idx="2"/>
            </p:cNvCxnSpPr>
            <p:nvPr/>
          </p:nvCxnSpPr>
          <p:spPr bwMode="auto">
            <a:xfrm flipV="1">
              <a:off x="4797802" y="2921771"/>
              <a:ext cx="427249" cy="240742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79" name="流程图: 接点 178">
              <a:extLst>
                <a:ext uri="{FF2B5EF4-FFF2-40B4-BE49-F238E27FC236}">
                  <a16:creationId xmlns:a16="http://schemas.microsoft.com/office/drawing/2014/main" id="{F8815B88-9C48-4D0D-B55A-E9C0053BDC2B}"/>
                </a:ext>
              </a:extLst>
            </p:cNvPr>
            <p:cNvSpPr/>
            <p:nvPr/>
          </p:nvSpPr>
          <p:spPr>
            <a:xfrm>
              <a:off x="6009063" y="1975000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0" name="流程图: 接点 179">
              <a:extLst>
                <a:ext uri="{FF2B5EF4-FFF2-40B4-BE49-F238E27FC236}">
                  <a16:creationId xmlns:a16="http://schemas.microsoft.com/office/drawing/2014/main" id="{31A53210-4456-4284-879D-1C03AB44062B}"/>
                </a:ext>
              </a:extLst>
            </p:cNvPr>
            <p:cNvSpPr/>
            <p:nvPr/>
          </p:nvSpPr>
          <p:spPr>
            <a:xfrm>
              <a:off x="6016467" y="2493006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81" name="直接箭头连接符 180">
              <a:extLst>
                <a:ext uri="{FF2B5EF4-FFF2-40B4-BE49-F238E27FC236}">
                  <a16:creationId xmlns:a16="http://schemas.microsoft.com/office/drawing/2014/main" id="{AE4353FD-D453-45B9-997B-8458E17E2A88}"/>
                </a:ext>
              </a:extLst>
            </p:cNvPr>
            <p:cNvCxnSpPr>
              <a:cxnSpLocks/>
              <a:stCxn id="164" idx="6"/>
              <a:endCxn id="179" idx="2"/>
            </p:cNvCxnSpPr>
            <p:nvPr/>
          </p:nvCxnSpPr>
          <p:spPr bwMode="auto">
            <a:xfrm>
              <a:off x="5643154" y="1914499"/>
              <a:ext cx="365909" cy="257355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2" name="直接箭头连接符 181">
              <a:extLst>
                <a:ext uri="{FF2B5EF4-FFF2-40B4-BE49-F238E27FC236}">
                  <a16:creationId xmlns:a16="http://schemas.microsoft.com/office/drawing/2014/main" id="{FBF58F55-6498-4AB6-8372-204B9A7B431A}"/>
                </a:ext>
              </a:extLst>
            </p:cNvPr>
            <p:cNvCxnSpPr>
              <a:cxnSpLocks/>
              <a:stCxn id="164" idx="6"/>
              <a:endCxn id="180" idx="2"/>
            </p:cNvCxnSpPr>
            <p:nvPr/>
          </p:nvCxnSpPr>
          <p:spPr bwMode="auto">
            <a:xfrm>
              <a:off x="5643154" y="1914499"/>
              <a:ext cx="373313" cy="77536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3" name="直接箭头连接符 182">
              <a:extLst>
                <a:ext uri="{FF2B5EF4-FFF2-40B4-BE49-F238E27FC236}">
                  <a16:creationId xmlns:a16="http://schemas.microsoft.com/office/drawing/2014/main" id="{E7666F07-4C21-457F-9A87-CB75DB8B02F3}"/>
                </a:ext>
              </a:extLst>
            </p:cNvPr>
            <p:cNvCxnSpPr>
              <a:cxnSpLocks/>
              <a:stCxn id="165" idx="6"/>
              <a:endCxn id="179" idx="2"/>
            </p:cNvCxnSpPr>
            <p:nvPr/>
          </p:nvCxnSpPr>
          <p:spPr bwMode="auto">
            <a:xfrm flipV="1">
              <a:off x="5643154" y="2171854"/>
              <a:ext cx="365909" cy="24270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4" name="直接箭头连接符 183">
              <a:extLst>
                <a:ext uri="{FF2B5EF4-FFF2-40B4-BE49-F238E27FC236}">
                  <a16:creationId xmlns:a16="http://schemas.microsoft.com/office/drawing/2014/main" id="{85FCC7FC-AAD4-4CB8-BB67-13374C84F85C}"/>
                </a:ext>
              </a:extLst>
            </p:cNvPr>
            <p:cNvCxnSpPr>
              <a:cxnSpLocks/>
              <a:stCxn id="165" idx="6"/>
              <a:endCxn id="180" idx="2"/>
            </p:cNvCxnSpPr>
            <p:nvPr/>
          </p:nvCxnSpPr>
          <p:spPr bwMode="auto">
            <a:xfrm>
              <a:off x="5643154" y="2414562"/>
              <a:ext cx="373313" cy="27529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5" name="直接箭头连接符 184">
              <a:extLst>
                <a:ext uri="{FF2B5EF4-FFF2-40B4-BE49-F238E27FC236}">
                  <a16:creationId xmlns:a16="http://schemas.microsoft.com/office/drawing/2014/main" id="{50F309E9-298C-48DC-97FC-D017EEE61CF0}"/>
                </a:ext>
              </a:extLst>
            </p:cNvPr>
            <p:cNvCxnSpPr>
              <a:cxnSpLocks/>
              <a:stCxn id="166" idx="6"/>
              <a:endCxn id="179" idx="2"/>
            </p:cNvCxnSpPr>
            <p:nvPr/>
          </p:nvCxnSpPr>
          <p:spPr bwMode="auto">
            <a:xfrm flipV="1">
              <a:off x="5643154" y="2171854"/>
              <a:ext cx="365909" cy="749917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6" name="直接箭头连接符 185">
              <a:extLst>
                <a:ext uri="{FF2B5EF4-FFF2-40B4-BE49-F238E27FC236}">
                  <a16:creationId xmlns:a16="http://schemas.microsoft.com/office/drawing/2014/main" id="{49858704-C75E-4A2B-B49B-E2270327FEBE}"/>
                </a:ext>
              </a:extLst>
            </p:cNvPr>
            <p:cNvCxnSpPr>
              <a:cxnSpLocks/>
              <a:stCxn id="166" idx="6"/>
              <a:endCxn id="180" idx="2"/>
            </p:cNvCxnSpPr>
            <p:nvPr/>
          </p:nvCxnSpPr>
          <p:spPr bwMode="auto">
            <a:xfrm flipV="1">
              <a:off x="5643154" y="2689860"/>
              <a:ext cx="373313" cy="231911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87" name="流程图: 接点 186">
              <a:extLst>
                <a:ext uri="{FF2B5EF4-FFF2-40B4-BE49-F238E27FC236}">
                  <a16:creationId xmlns:a16="http://schemas.microsoft.com/office/drawing/2014/main" id="{0D8DFD7C-4CD1-4535-A1D1-100C97EE4918}"/>
                </a:ext>
              </a:extLst>
            </p:cNvPr>
            <p:cNvSpPr/>
            <p:nvPr/>
          </p:nvSpPr>
          <p:spPr>
            <a:xfrm>
              <a:off x="6619717" y="2217707"/>
              <a:ext cx="418103" cy="393708"/>
            </a:xfrm>
            <a:prstGeom prst="flowChartConnector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88" name="直接箭头连接符 187">
              <a:extLst>
                <a:ext uri="{FF2B5EF4-FFF2-40B4-BE49-F238E27FC236}">
                  <a16:creationId xmlns:a16="http://schemas.microsoft.com/office/drawing/2014/main" id="{298BCF25-623F-40D4-ADE6-5E3609F6B6AA}"/>
                </a:ext>
              </a:extLst>
            </p:cNvPr>
            <p:cNvCxnSpPr>
              <a:cxnSpLocks/>
              <a:stCxn id="179" idx="6"/>
              <a:endCxn id="187" idx="2"/>
            </p:cNvCxnSpPr>
            <p:nvPr/>
          </p:nvCxnSpPr>
          <p:spPr bwMode="auto">
            <a:xfrm>
              <a:off x="6427166" y="2171854"/>
              <a:ext cx="192551" cy="24270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89" name="直接箭头连接符 188">
              <a:extLst>
                <a:ext uri="{FF2B5EF4-FFF2-40B4-BE49-F238E27FC236}">
                  <a16:creationId xmlns:a16="http://schemas.microsoft.com/office/drawing/2014/main" id="{7354FBCE-2DD2-4835-9125-EE647053099D}"/>
                </a:ext>
              </a:extLst>
            </p:cNvPr>
            <p:cNvCxnSpPr>
              <a:cxnSpLocks/>
              <a:stCxn id="180" idx="6"/>
              <a:endCxn id="187" idx="2"/>
            </p:cNvCxnSpPr>
            <p:nvPr/>
          </p:nvCxnSpPr>
          <p:spPr bwMode="auto">
            <a:xfrm flipV="1">
              <a:off x="6434570" y="2414562"/>
              <a:ext cx="185147" cy="275298"/>
            </a:xfrm>
            <a:prstGeom prst="straightConnector1">
              <a:avLst/>
            </a:prstGeom>
            <a:solidFill>
              <a:schemeClr val="accent1"/>
            </a:solidFill>
            <a:ln w="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74417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1E497CE3-8B1F-4239-A927-9C8C4890542A}"/>
              </a:ext>
            </a:extLst>
          </p:cNvPr>
          <p:cNvGrpSpPr/>
          <p:nvPr/>
        </p:nvGrpSpPr>
        <p:grpSpPr>
          <a:xfrm>
            <a:off x="494035" y="675467"/>
            <a:ext cx="4768629" cy="2583299"/>
            <a:chOff x="494035" y="675467"/>
            <a:chExt cx="4768629" cy="2583299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3F3C7A8C-1462-49D3-8AE8-7C2F554B205C}"/>
                </a:ext>
              </a:extLst>
            </p:cNvPr>
            <p:cNvGrpSpPr/>
            <p:nvPr/>
          </p:nvGrpSpPr>
          <p:grpSpPr>
            <a:xfrm>
              <a:off x="494035" y="675467"/>
              <a:ext cx="2889833" cy="2583299"/>
              <a:chOff x="494035" y="675467"/>
              <a:chExt cx="2889833" cy="2583299"/>
            </a:xfrm>
          </p:grpSpPr>
          <p:sp>
            <p:nvSpPr>
              <p:cNvPr id="194" name="流程图: 接点 193">
                <a:extLst>
                  <a:ext uri="{FF2B5EF4-FFF2-40B4-BE49-F238E27FC236}">
                    <a16:creationId xmlns:a16="http://schemas.microsoft.com/office/drawing/2014/main" id="{B00678CE-8EFA-4D8A-B503-3CD47AE959D9}"/>
                  </a:ext>
                </a:extLst>
              </p:cNvPr>
              <p:cNvSpPr/>
              <p:nvPr/>
            </p:nvSpPr>
            <p:spPr>
              <a:xfrm>
                <a:off x="494035" y="1121920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5" name="流程图: 接点 194">
                <a:extLst>
                  <a:ext uri="{FF2B5EF4-FFF2-40B4-BE49-F238E27FC236}">
                    <a16:creationId xmlns:a16="http://schemas.microsoft.com/office/drawing/2014/main" id="{CE458A74-960B-4799-A291-39C29F066FA5}"/>
                  </a:ext>
                </a:extLst>
              </p:cNvPr>
              <p:cNvSpPr/>
              <p:nvPr/>
            </p:nvSpPr>
            <p:spPr>
              <a:xfrm>
                <a:off x="508996" y="1807647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6" name="流程图: 接点 195">
                <a:extLst>
                  <a:ext uri="{FF2B5EF4-FFF2-40B4-BE49-F238E27FC236}">
                    <a16:creationId xmlns:a16="http://schemas.microsoft.com/office/drawing/2014/main" id="{32C75738-4464-4ACA-AD8B-5DD27536A16A}"/>
                  </a:ext>
                </a:extLst>
              </p:cNvPr>
              <p:cNvSpPr/>
              <p:nvPr/>
            </p:nvSpPr>
            <p:spPr>
              <a:xfrm>
                <a:off x="504009" y="2488596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97" name="直接箭头连接符 196">
                <a:extLst>
                  <a:ext uri="{FF2B5EF4-FFF2-40B4-BE49-F238E27FC236}">
                    <a16:creationId xmlns:a16="http://schemas.microsoft.com/office/drawing/2014/main" id="{98CA8D16-D31F-47B1-88E2-D25DC3993700}"/>
                  </a:ext>
                </a:extLst>
              </p:cNvPr>
              <p:cNvCxnSpPr>
                <a:cxnSpLocks/>
                <a:stCxn id="194" idx="6"/>
                <a:endCxn id="209" idx="2"/>
              </p:cNvCxnSpPr>
              <p:nvPr/>
            </p:nvCxnSpPr>
            <p:spPr bwMode="auto">
              <a:xfrm flipV="1">
                <a:off x="1057274" y="938517"/>
                <a:ext cx="624556" cy="4464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98" name="直接箭头连接符 197">
                <a:extLst>
                  <a:ext uri="{FF2B5EF4-FFF2-40B4-BE49-F238E27FC236}">
                    <a16:creationId xmlns:a16="http://schemas.microsoft.com/office/drawing/2014/main" id="{5AD36E12-9161-4553-AB0F-EC23407AA542}"/>
                  </a:ext>
                </a:extLst>
              </p:cNvPr>
              <p:cNvCxnSpPr>
                <a:cxnSpLocks/>
                <a:stCxn id="195" idx="6"/>
                <a:endCxn id="210" idx="2"/>
              </p:cNvCxnSpPr>
              <p:nvPr/>
            </p:nvCxnSpPr>
            <p:spPr bwMode="auto">
              <a:xfrm flipV="1">
                <a:off x="1072235" y="1635405"/>
                <a:ext cx="609595" cy="43529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99" name="直接箭头连接符 198">
                <a:extLst>
                  <a:ext uri="{FF2B5EF4-FFF2-40B4-BE49-F238E27FC236}">
                    <a16:creationId xmlns:a16="http://schemas.microsoft.com/office/drawing/2014/main" id="{9154557C-5377-4D75-A5A0-87CBFCEABE3C}"/>
                  </a:ext>
                </a:extLst>
              </p:cNvPr>
              <p:cNvCxnSpPr>
                <a:cxnSpLocks/>
                <a:stCxn id="196" idx="6"/>
                <a:endCxn id="211" idx="2"/>
              </p:cNvCxnSpPr>
              <p:nvPr/>
            </p:nvCxnSpPr>
            <p:spPr bwMode="auto">
              <a:xfrm flipV="1">
                <a:off x="1067248" y="2335463"/>
                <a:ext cx="614582" cy="41618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0" name="直接箭头连接符 199">
                <a:extLst>
                  <a:ext uri="{FF2B5EF4-FFF2-40B4-BE49-F238E27FC236}">
                    <a16:creationId xmlns:a16="http://schemas.microsoft.com/office/drawing/2014/main" id="{E92F8503-6132-458A-A94F-821F04A63920}"/>
                  </a:ext>
                </a:extLst>
              </p:cNvPr>
              <p:cNvCxnSpPr>
                <a:cxnSpLocks/>
                <a:stCxn id="194" idx="6"/>
                <a:endCxn id="210" idx="2"/>
              </p:cNvCxnSpPr>
              <p:nvPr/>
            </p:nvCxnSpPr>
            <p:spPr bwMode="auto">
              <a:xfrm>
                <a:off x="1057274" y="1384969"/>
                <a:ext cx="624556" cy="25043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1" name="直接箭头连接符 200">
                <a:extLst>
                  <a:ext uri="{FF2B5EF4-FFF2-40B4-BE49-F238E27FC236}">
                    <a16:creationId xmlns:a16="http://schemas.microsoft.com/office/drawing/2014/main" id="{A281B2FD-E7C2-432D-B202-B7A1BB7EADB1}"/>
                  </a:ext>
                </a:extLst>
              </p:cNvPr>
              <p:cNvCxnSpPr>
                <a:cxnSpLocks/>
                <a:stCxn id="194" idx="6"/>
                <a:endCxn id="211" idx="2"/>
              </p:cNvCxnSpPr>
              <p:nvPr/>
            </p:nvCxnSpPr>
            <p:spPr bwMode="auto">
              <a:xfrm>
                <a:off x="1057274" y="1384969"/>
                <a:ext cx="624556" cy="95049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2" name="直接箭头连接符 201">
                <a:extLst>
                  <a:ext uri="{FF2B5EF4-FFF2-40B4-BE49-F238E27FC236}">
                    <a16:creationId xmlns:a16="http://schemas.microsoft.com/office/drawing/2014/main" id="{E4DD33A0-6825-4625-95E9-10ABBAE4CF99}"/>
                  </a:ext>
                </a:extLst>
              </p:cNvPr>
              <p:cNvCxnSpPr>
                <a:cxnSpLocks/>
                <a:stCxn id="194" idx="6"/>
                <a:endCxn id="212" idx="2"/>
              </p:cNvCxnSpPr>
              <p:nvPr/>
            </p:nvCxnSpPr>
            <p:spPr bwMode="auto">
              <a:xfrm>
                <a:off x="1057274" y="1384969"/>
                <a:ext cx="624556" cy="161074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3" name="直接箭头连接符 202">
                <a:extLst>
                  <a:ext uri="{FF2B5EF4-FFF2-40B4-BE49-F238E27FC236}">
                    <a16:creationId xmlns:a16="http://schemas.microsoft.com/office/drawing/2014/main" id="{34A1DEE1-006E-4D91-BC4A-D65407EEA96C}"/>
                  </a:ext>
                </a:extLst>
              </p:cNvPr>
              <p:cNvCxnSpPr>
                <a:cxnSpLocks/>
                <a:stCxn id="195" idx="6"/>
                <a:endCxn id="209" idx="2"/>
              </p:cNvCxnSpPr>
              <p:nvPr/>
            </p:nvCxnSpPr>
            <p:spPr bwMode="auto">
              <a:xfrm flipV="1">
                <a:off x="1072235" y="938517"/>
                <a:ext cx="609595" cy="113218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4" name="直接箭头连接符 203">
                <a:extLst>
                  <a:ext uri="{FF2B5EF4-FFF2-40B4-BE49-F238E27FC236}">
                    <a16:creationId xmlns:a16="http://schemas.microsoft.com/office/drawing/2014/main" id="{85C75EC2-1199-4225-A1EF-2BED23589696}"/>
                  </a:ext>
                </a:extLst>
              </p:cNvPr>
              <p:cNvCxnSpPr>
                <a:cxnSpLocks/>
                <a:stCxn id="196" idx="6"/>
                <a:endCxn id="210" idx="2"/>
              </p:cNvCxnSpPr>
              <p:nvPr/>
            </p:nvCxnSpPr>
            <p:spPr bwMode="auto">
              <a:xfrm flipV="1">
                <a:off x="1067248" y="1635405"/>
                <a:ext cx="614582" cy="111624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  <p:cxnSp>
            <p:nvCxnSpPr>
              <p:cNvPr id="205" name="直接箭头连接符 204">
                <a:extLst>
                  <a:ext uri="{FF2B5EF4-FFF2-40B4-BE49-F238E27FC236}">
                    <a16:creationId xmlns:a16="http://schemas.microsoft.com/office/drawing/2014/main" id="{E053B818-A3A2-4E6E-9487-DFD558070C8F}"/>
                  </a:ext>
                </a:extLst>
              </p:cNvPr>
              <p:cNvCxnSpPr>
                <a:cxnSpLocks/>
                <a:stCxn id="195" idx="6"/>
                <a:endCxn id="211" idx="2"/>
              </p:cNvCxnSpPr>
              <p:nvPr/>
            </p:nvCxnSpPr>
            <p:spPr bwMode="auto">
              <a:xfrm>
                <a:off x="1072235" y="2070697"/>
                <a:ext cx="609595" cy="26476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6" name="直接箭头连接符 205">
                <a:extLst>
                  <a:ext uri="{FF2B5EF4-FFF2-40B4-BE49-F238E27FC236}">
                    <a16:creationId xmlns:a16="http://schemas.microsoft.com/office/drawing/2014/main" id="{28B0C429-28D3-41B4-B6BA-AB1139A1FCD6}"/>
                  </a:ext>
                </a:extLst>
              </p:cNvPr>
              <p:cNvCxnSpPr>
                <a:cxnSpLocks/>
                <a:stCxn id="195" idx="6"/>
                <a:endCxn id="212" idx="2"/>
              </p:cNvCxnSpPr>
              <p:nvPr/>
            </p:nvCxnSpPr>
            <p:spPr bwMode="auto">
              <a:xfrm>
                <a:off x="1072235" y="2070697"/>
                <a:ext cx="609595" cy="92502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7" name="直接箭头连接符 206">
                <a:extLst>
                  <a:ext uri="{FF2B5EF4-FFF2-40B4-BE49-F238E27FC236}">
                    <a16:creationId xmlns:a16="http://schemas.microsoft.com/office/drawing/2014/main" id="{D990BEF6-255A-426B-A1EB-54C05586BCD1}"/>
                  </a:ext>
                </a:extLst>
              </p:cNvPr>
              <p:cNvCxnSpPr>
                <a:cxnSpLocks/>
                <a:stCxn id="196" idx="6"/>
                <a:endCxn id="209" idx="2"/>
              </p:cNvCxnSpPr>
              <p:nvPr/>
            </p:nvCxnSpPr>
            <p:spPr bwMode="auto">
              <a:xfrm flipV="1">
                <a:off x="1067248" y="938517"/>
                <a:ext cx="614582" cy="181312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8" name="直接箭头连接符 207">
                <a:extLst>
                  <a:ext uri="{FF2B5EF4-FFF2-40B4-BE49-F238E27FC236}">
                    <a16:creationId xmlns:a16="http://schemas.microsoft.com/office/drawing/2014/main" id="{71DB7AB8-836C-42FD-A8B1-7D371327E3BF}"/>
                  </a:ext>
                </a:extLst>
              </p:cNvPr>
              <p:cNvCxnSpPr>
                <a:cxnSpLocks/>
                <a:stCxn id="196" idx="6"/>
                <a:endCxn id="212" idx="2"/>
              </p:cNvCxnSpPr>
              <p:nvPr/>
            </p:nvCxnSpPr>
            <p:spPr bwMode="auto">
              <a:xfrm>
                <a:off x="1067248" y="2751646"/>
                <a:ext cx="614582" cy="2440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209" name="流程图: 接点 208">
                <a:extLst>
                  <a:ext uri="{FF2B5EF4-FFF2-40B4-BE49-F238E27FC236}">
                    <a16:creationId xmlns:a16="http://schemas.microsoft.com/office/drawing/2014/main" id="{F1B9E83F-AA20-4512-9121-B53678AF9378}"/>
                  </a:ext>
                </a:extLst>
              </p:cNvPr>
              <p:cNvSpPr/>
              <p:nvPr/>
            </p:nvSpPr>
            <p:spPr>
              <a:xfrm>
                <a:off x="1681830" y="675467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0" name="流程图: 接点 209">
                <a:extLst>
                  <a:ext uri="{FF2B5EF4-FFF2-40B4-BE49-F238E27FC236}">
                    <a16:creationId xmlns:a16="http://schemas.microsoft.com/office/drawing/2014/main" id="{EDAE0B16-4185-4E40-BA93-4F19FF7C84D6}"/>
                  </a:ext>
                </a:extLst>
              </p:cNvPr>
              <p:cNvSpPr/>
              <p:nvPr/>
            </p:nvSpPr>
            <p:spPr>
              <a:xfrm>
                <a:off x="1681830" y="1372354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1" name="流程图: 接点 210">
                <a:extLst>
                  <a:ext uri="{FF2B5EF4-FFF2-40B4-BE49-F238E27FC236}">
                    <a16:creationId xmlns:a16="http://schemas.microsoft.com/office/drawing/2014/main" id="{3AD2D461-984E-4D9E-A0BD-42AAD2EB0838}"/>
                  </a:ext>
                </a:extLst>
              </p:cNvPr>
              <p:cNvSpPr/>
              <p:nvPr/>
            </p:nvSpPr>
            <p:spPr>
              <a:xfrm>
                <a:off x="1681830" y="2072413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2" name="流程图: 接点 211">
                <a:extLst>
                  <a:ext uri="{FF2B5EF4-FFF2-40B4-BE49-F238E27FC236}">
                    <a16:creationId xmlns:a16="http://schemas.microsoft.com/office/drawing/2014/main" id="{9887953B-9970-48C3-BA06-23AC52CFB8EC}"/>
                  </a:ext>
                </a:extLst>
              </p:cNvPr>
              <p:cNvSpPr/>
              <p:nvPr/>
            </p:nvSpPr>
            <p:spPr>
              <a:xfrm>
                <a:off x="1681830" y="2732668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3" name="流程图: 接点 212">
                <a:extLst>
                  <a:ext uri="{FF2B5EF4-FFF2-40B4-BE49-F238E27FC236}">
                    <a16:creationId xmlns:a16="http://schemas.microsoft.com/office/drawing/2014/main" id="{EB3AAB59-5A63-4EAA-99ED-C1F728305B57}"/>
                  </a:ext>
                </a:extLst>
              </p:cNvPr>
              <p:cNvSpPr/>
              <p:nvPr/>
            </p:nvSpPr>
            <p:spPr>
              <a:xfrm>
                <a:off x="2820629" y="1064992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4" name="流程图: 接点 213">
                <a:extLst>
                  <a:ext uri="{FF2B5EF4-FFF2-40B4-BE49-F238E27FC236}">
                    <a16:creationId xmlns:a16="http://schemas.microsoft.com/office/drawing/2014/main" id="{D6220089-ADCA-477D-94AA-F3CF400151AB}"/>
                  </a:ext>
                </a:extLst>
              </p:cNvPr>
              <p:cNvSpPr/>
              <p:nvPr/>
            </p:nvSpPr>
            <p:spPr>
              <a:xfrm>
                <a:off x="2820629" y="1733207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5" name="流程图: 接点 214">
                <a:extLst>
                  <a:ext uri="{FF2B5EF4-FFF2-40B4-BE49-F238E27FC236}">
                    <a16:creationId xmlns:a16="http://schemas.microsoft.com/office/drawing/2014/main" id="{9C02F959-D27F-40E4-9B7F-05E960F15BC7}"/>
                  </a:ext>
                </a:extLst>
              </p:cNvPr>
              <p:cNvSpPr/>
              <p:nvPr/>
            </p:nvSpPr>
            <p:spPr>
              <a:xfrm>
                <a:off x="2820629" y="2410973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16" name="直接箭头连接符 215">
                <a:extLst>
                  <a:ext uri="{FF2B5EF4-FFF2-40B4-BE49-F238E27FC236}">
                    <a16:creationId xmlns:a16="http://schemas.microsoft.com/office/drawing/2014/main" id="{76C89F28-1861-4004-B8C9-F4D6F7F83E87}"/>
                  </a:ext>
                </a:extLst>
              </p:cNvPr>
              <p:cNvCxnSpPr>
                <a:cxnSpLocks/>
                <a:stCxn id="209" idx="6"/>
                <a:endCxn id="213" idx="2"/>
              </p:cNvCxnSpPr>
              <p:nvPr/>
            </p:nvCxnSpPr>
            <p:spPr bwMode="auto">
              <a:xfrm>
                <a:off x="2245069" y="938517"/>
                <a:ext cx="575560" cy="38952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7" name="直接箭头连接符 216">
                <a:extLst>
                  <a:ext uri="{FF2B5EF4-FFF2-40B4-BE49-F238E27FC236}">
                    <a16:creationId xmlns:a16="http://schemas.microsoft.com/office/drawing/2014/main" id="{58A249A3-992D-4076-9DC4-D9EB079AE4E5}"/>
                  </a:ext>
                </a:extLst>
              </p:cNvPr>
              <p:cNvCxnSpPr>
                <a:cxnSpLocks/>
                <a:stCxn id="209" idx="6"/>
                <a:endCxn id="214" idx="2"/>
              </p:cNvCxnSpPr>
              <p:nvPr/>
            </p:nvCxnSpPr>
            <p:spPr bwMode="auto">
              <a:xfrm>
                <a:off x="2245069" y="938517"/>
                <a:ext cx="575560" cy="105774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8" name="直接箭头连接符 217">
                <a:extLst>
                  <a:ext uri="{FF2B5EF4-FFF2-40B4-BE49-F238E27FC236}">
                    <a16:creationId xmlns:a16="http://schemas.microsoft.com/office/drawing/2014/main" id="{E6B5A023-F61D-4065-92FD-7D948C89F926}"/>
                  </a:ext>
                </a:extLst>
              </p:cNvPr>
              <p:cNvCxnSpPr>
                <a:cxnSpLocks/>
                <a:stCxn id="209" idx="6"/>
                <a:endCxn id="215" idx="2"/>
              </p:cNvCxnSpPr>
              <p:nvPr/>
            </p:nvCxnSpPr>
            <p:spPr bwMode="auto">
              <a:xfrm>
                <a:off x="2245069" y="938517"/>
                <a:ext cx="575560" cy="173550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9" name="直接箭头连接符 218">
                <a:extLst>
                  <a:ext uri="{FF2B5EF4-FFF2-40B4-BE49-F238E27FC236}">
                    <a16:creationId xmlns:a16="http://schemas.microsoft.com/office/drawing/2014/main" id="{C1E16C75-7340-46DF-A397-E85200CED35C}"/>
                  </a:ext>
                </a:extLst>
              </p:cNvPr>
              <p:cNvCxnSpPr>
                <a:cxnSpLocks/>
                <a:stCxn id="210" idx="6"/>
                <a:endCxn id="213" idx="2"/>
              </p:cNvCxnSpPr>
              <p:nvPr/>
            </p:nvCxnSpPr>
            <p:spPr bwMode="auto">
              <a:xfrm flipV="1">
                <a:off x="2245069" y="1328041"/>
                <a:ext cx="575560" cy="30736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0" name="直接箭头连接符 219">
                <a:extLst>
                  <a:ext uri="{FF2B5EF4-FFF2-40B4-BE49-F238E27FC236}">
                    <a16:creationId xmlns:a16="http://schemas.microsoft.com/office/drawing/2014/main" id="{5B868C52-EB19-4843-8D93-DE6C29159B81}"/>
                  </a:ext>
                </a:extLst>
              </p:cNvPr>
              <p:cNvCxnSpPr>
                <a:cxnSpLocks/>
                <a:stCxn id="210" idx="6"/>
                <a:endCxn id="214" idx="2"/>
              </p:cNvCxnSpPr>
              <p:nvPr/>
            </p:nvCxnSpPr>
            <p:spPr bwMode="auto">
              <a:xfrm>
                <a:off x="2245069" y="1635404"/>
                <a:ext cx="575560" cy="3608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1" name="直接箭头连接符 220">
                <a:extLst>
                  <a:ext uri="{FF2B5EF4-FFF2-40B4-BE49-F238E27FC236}">
                    <a16:creationId xmlns:a16="http://schemas.microsoft.com/office/drawing/2014/main" id="{DA63D7E9-B879-4CEF-AE1A-C54F854E3B27}"/>
                  </a:ext>
                </a:extLst>
              </p:cNvPr>
              <p:cNvCxnSpPr>
                <a:cxnSpLocks/>
                <a:stCxn id="210" idx="6"/>
                <a:endCxn id="215" idx="2"/>
              </p:cNvCxnSpPr>
              <p:nvPr/>
            </p:nvCxnSpPr>
            <p:spPr bwMode="auto">
              <a:xfrm>
                <a:off x="2245069" y="1635404"/>
                <a:ext cx="575560" cy="103861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2" name="直接箭头连接符 221">
                <a:extLst>
                  <a:ext uri="{FF2B5EF4-FFF2-40B4-BE49-F238E27FC236}">
                    <a16:creationId xmlns:a16="http://schemas.microsoft.com/office/drawing/2014/main" id="{D787A498-B99B-4334-95B3-0B715B976216}"/>
                  </a:ext>
                </a:extLst>
              </p:cNvPr>
              <p:cNvCxnSpPr>
                <a:cxnSpLocks/>
                <a:stCxn id="211" idx="6"/>
                <a:endCxn id="213" idx="2"/>
              </p:cNvCxnSpPr>
              <p:nvPr/>
            </p:nvCxnSpPr>
            <p:spPr bwMode="auto">
              <a:xfrm flipV="1">
                <a:off x="2245069" y="1328041"/>
                <a:ext cx="575560" cy="10074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3" name="直接箭头连接符 222">
                <a:extLst>
                  <a:ext uri="{FF2B5EF4-FFF2-40B4-BE49-F238E27FC236}">
                    <a16:creationId xmlns:a16="http://schemas.microsoft.com/office/drawing/2014/main" id="{8035DF15-54D1-4994-A599-4796456E602E}"/>
                  </a:ext>
                </a:extLst>
              </p:cNvPr>
              <p:cNvCxnSpPr>
                <a:cxnSpLocks/>
                <a:stCxn id="211" idx="6"/>
                <a:endCxn id="214" idx="2"/>
              </p:cNvCxnSpPr>
              <p:nvPr/>
            </p:nvCxnSpPr>
            <p:spPr bwMode="auto">
              <a:xfrm flipV="1">
                <a:off x="2245069" y="1996257"/>
                <a:ext cx="575560" cy="33920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4" name="直接箭头连接符 223">
                <a:extLst>
                  <a:ext uri="{FF2B5EF4-FFF2-40B4-BE49-F238E27FC236}">
                    <a16:creationId xmlns:a16="http://schemas.microsoft.com/office/drawing/2014/main" id="{3475B8A6-FEC3-40D8-813E-55E870AD6604}"/>
                  </a:ext>
                </a:extLst>
              </p:cNvPr>
              <p:cNvCxnSpPr>
                <a:cxnSpLocks/>
                <a:stCxn id="211" idx="6"/>
                <a:endCxn id="215" idx="2"/>
              </p:cNvCxnSpPr>
              <p:nvPr/>
            </p:nvCxnSpPr>
            <p:spPr bwMode="auto">
              <a:xfrm>
                <a:off x="2245069" y="2335463"/>
                <a:ext cx="575560" cy="33856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5" name="直接箭头连接符 224">
                <a:extLst>
                  <a:ext uri="{FF2B5EF4-FFF2-40B4-BE49-F238E27FC236}">
                    <a16:creationId xmlns:a16="http://schemas.microsoft.com/office/drawing/2014/main" id="{D528EA9A-0EB5-4475-91C7-B72E43A5DC6A}"/>
                  </a:ext>
                </a:extLst>
              </p:cNvPr>
              <p:cNvCxnSpPr>
                <a:cxnSpLocks/>
                <a:stCxn id="212" idx="6"/>
                <a:endCxn id="213" idx="2"/>
              </p:cNvCxnSpPr>
              <p:nvPr/>
            </p:nvCxnSpPr>
            <p:spPr bwMode="auto">
              <a:xfrm flipV="1">
                <a:off x="2245069" y="1328041"/>
                <a:ext cx="575560" cy="166767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6" name="直接箭头连接符 225">
                <a:extLst>
                  <a:ext uri="{FF2B5EF4-FFF2-40B4-BE49-F238E27FC236}">
                    <a16:creationId xmlns:a16="http://schemas.microsoft.com/office/drawing/2014/main" id="{F5D98220-C1FF-4C3B-A336-3A5DD96E0F5E}"/>
                  </a:ext>
                </a:extLst>
              </p:cNvPr>
              <p:cNvCxnSpPr>
                <a:cxnSpLocks/>
                <a:stCxn id="212" idx="6"/>
                <a:endCxn id="214" idx="2"/>
              </p:cNvCxnSpPr>
              <p:nvPr/>
            </p:nvCxnSpPr>
            <p:spPr bwMode="auto">
              <a:xfrm flipV="1">
                <a:off x="2245069" y="1996257"/>
                <a:ext cx="575560" cy="99946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7" name="直接箭头连接符 226">
                <a:extLst>
                  <a:ext uri="{FF2B5EF4-FFF2-40B4-BE49-F238E27FC236}">
                    <a16:creationId xmlns:a16="http://schemas.microsoft.com/office/drawing/2014/main" id="{820A9E00-DCA9-4D7C-A8CF-3BAAB5E863F7}"/>
                  </a:ext>
                </a:extLst>
              </p:cNvPr>
              <p:cNvCxnSpPr>
                <a:cxnSpLocks/>
                <a:stCxn id="212" idx="6"/>
                <a:endCxn id="215" idx="2"/>
              </p:cNvCxnSpPr>
              <p:nvPr/>
            </p:nvCxnSpPr>
            <p:spPr bwMode="auto">
              <a:xfrm flipV="1">
                <a:off x="2245069" y="2674023"/>
                <a:ext cx="575560" cy="32169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D89697E3-8797-4684-8143-44AFABBF647B}"/>
                </a:ext>
              </a:extLst>
            </p:cNvPr>
            <p:cNvGrpSpPr/>
            <p:nvPr/>
          </p:nvGrpSpPr>
          <p:grpSpPr>
            <a:xfrm>
              <a:off x="3383868" y="1328041"/>
              <a:ext cx="1878796" cy="1345982"/>
              <a:chOff x="3383868" y="1328041"/>
              <a:chExt cx="1878796" cy="1345982"/>
            </a:xfrm>
          </p:grpSpPr>
          <p:sp>
            <p:nvSpPr>
              <p:cNvPr id="228" name="流程图: 接点 227">
                <a:extLst>
                  <a:ext uri="{FF2B5EF4-FFF2-40B4-BE49-F238E27FC236}">
                    <a16:creationId xmlns:a16="http://schemas.microsoft.com/office/drawing/2014/main" id="{9C325292-4CBF-4280-8330-B815574ABB99}"/>
                  </a:ext>
                </a:extLst>
              </p:cNvPr>
              <p:cNvSpPr/>
              <p:nvPr/>
            </p:nvSpPr>
            <p:spPr>
              <a:xfrm>
                <a:off x="3876795" y="1408886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9" name="流程图: 接点 228">
                <a:extLst>
                  <a:ext uri="{FF2B5EF4-FFF2-40B4-BE49-F238E27FC236}">
                    <a16:creationId xmlns:a16="http://schemas.microsoft.com/office/drawing/2014/main" id="{C5A23D8E-B1B7-4423-92BE-2D8FF7D5EC7A}"/>
                  </a:ext>
                </a:extLst>
              </p:cNvPr>
              <p:cNvSpPr/>
              <p:nvPr/>
            </p:nvSpPr>
            <p:spPr>
              <a:xfrm>
                <a:off x="3886769" y="2101079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30" name="直接箭头连接符 229">
                <a:extLst>
                  <a:ext uri="{FF2B5EF4-FFF2-40B4-BE49-F238E27FC236}">
                    <a16:creationId xmlns:a16="http://schemas.microsoft.com/office/drawing/2014/main" id="{D35EBD96-CCF6-47B5-A0BD-1CA20852CD1F}"/>
                  </a:ext>
                </a:extLst>
              </p:cNvPr>
              <p:cNvCxnSpPr>
                <a:cxnSpLocks/>
                <a:stCxn id="213" idx="6"/>
                <a:endCxn id="228" idx="2"/>
              </p:cNvCxnSpPr>
              <p:nvPr/>
            </p:nvCxnSpPr>
            <p:spPr bwMode="auto">
              <a:xfrm>
                <a:off x="3383868" y="1328041"/>
                <a:ext cx="492927" cy="34389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1" name="直接箭头连接符 230">
                <a:extLst>
                  <a:ext uri="{FF2B5EF4-FFF2-40B4-BE49-F238E27FC236}">
                    <a16:creationId xmlns:a16="http://schemas.microsoft.com/office/drawing/2014/main" id="{F71CE25A-8C71-48A0-8950-2177ED1481A7}"/>
                  </a:ext>
                </a:extLst>
              </p:cNvPr>
              <p:cNvCxnSpPr>
                <a:cxnSpLocks/>
                <a:stCxn id="213" idx="6"/>
                <a:endCxn id="229" idx="2"/>
              </p:cNvCxnSpPr>
              <p:nvPr/>
            </p:nvCxnSpPr>
            <p:spPr bwMode="auto">
              <a:xfrm>
                <a:off x="3383868" y="1328041"/>
                <a:ext cx="502901" cy="103608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2" name="直接箭头连接符 231">
                <a:extLst>
                  <a:ext uri="{FF2B5EF4-FFF2-40B4-BE49-F238E27FC236}">
                    <a16:creationId xmlns:a16="http://schemas.microsoft.com/office/drawing/2014/main" id="{A0ED24D1-0FAC-4178-B98F-58229DF046AE}"/>
                  </a:ext>
                </a:extLst>
              </p:cNvPr>
              <p:cNvCxnSpPr>
                <a:cxnSpLocks/>
                <a:stCxn id="214" idx="6"/>
                <a:endCxn id="228" idx="2"/>
              </p:cNvCxnSpPr>
              <p:nvPr/>
            </p:nvCxnSpPr>
            <p:spPr bwMode="auto">
              <a:xfrm flipV="1">
                <a:off x="3383868" y="1671935"/>
                <a:ext cx="492927" cy="3243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3" name="直接箭头连接符 232">
                <a:extLst>
                  <a:ext uri="{FF2B5EF4-FFF2-40B4-BE49-F238E27FC236}">
                    <a16:creationId xmlns:a16="http://schemas.microsoft.com/office/drawing/2014/main" id="{7993D7DC-333B-4E26-ABAD-A3338FE54EF6}"/>
                  </a:ext>
                </a:extLst>
              </p:cNvPr>
              <p:cNvCxnSpPr>
                <a:cxnSpLocks/>
                <a:stCxn id="214" idx="6"/>
                <a:endCxn id="229" idx="2"/>
              </p:cNvCxnSpPr>
              <p:nvPr/>
            </p:nvCxnSpPr>
            <p:spPr bwMode="auto">
              <a:xfrm>
                <a:off x="3383868" y="1996257"/>
                <a:ext cx="502901" cy="3678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4" name="直接箭头连接符 233">
                <a:extLst>
                  <a:ext uri="{FF2B5EF4-FFF2-40B4-BE49-F238E27FC236}">
                    <a16:creationId xmlns:a16="http://schemas.microsoft.com/office/drawing/2014/main" id="{CD4A9741-6E79-4740-8DD5-9013EE043F48}"/>
                  </a:ext>
                </a:extLst>
              </p:cNvPr>
              <p:cNvCxnSpPr>
                <a:cxnSpLocks/>
                <a:stCxn id="215" idx="6"/>
                <a:endCxn id="228" idx="2"/>
              </p:cNvCxnSpPr>
              <p:nvPr/>
            </p:nvCxnSpPr>
            <p:spPr bwMode="auto">
              <a:xfrm flipV="1">
                <a:off x="3383868" y="1671935"/>
                <a:ext cx="492927" cy="100208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5" name="直接箭头连接符 234">
                <a:extLst>
                  <a:ext uri="{FF2B5EF4-FFF2-40B4-BE49-F238E27FC236}">
                    <a16:creationId xmlns:a16="http://schemas.microsoft.com/office/drawing/2014/main" id="{5F059B19-9310-411B-997A-A7123FAF6F4A}"/>
                  </a:ext>
                </a:extLst>
              </p:cNvPr>
              <p:cNvCxnSpPr>
                <a:cxnSpLocks/>
                <a:stCxn id="215" idx="6"/>
                <a:endCxn id="229" idx="2"/>
              </p:cNvCxnSpPr>
              <p:nvPr/>
            </p:nvCxnSpPr>
            <p:spPr bwMode="auto">
              <a:xfrm flipV="1">
                <a:off x="3383868" y="2364128"/>
                <a:ext cx="502901" cy="30989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236" name="流程图: 接点 235">
                <a:extLst>
                  <a:ext uri="{FF2B5EF4-FFF2-40B4-BE49-F238E27FC236}">
                    <a16:creationId xmlns:a16="http://schemas.microsoft.com/office/drawing/2014/main" id="{993B315C-7265-4200-BD8F-661E6630C3F9}"/>
                  </a:ext>
                </a:extLst>
              </p:cNvPr>
              <p:cNvSpPr/>
              <p:nvPr/>
            </p:nvSpPr>
            <p:spPr>
              <a:xfrm>
                <a:off x="4699425" y="1733207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37" name="直接箭头连接符 236">
                <a:extLst>
                  <a:ext uri="{FF2B5EF4-FFF2-40B4-BE49-F238E27FC236}">
                    <a16:creationId xmlns:a16="http://schemas.microsoft.com/office/drawing/2014/main" id="{DF7FBD04-063B-4996-9CB8-BF1B887446EE}"/>
                  </a:ext>
                </a:extLst>
              </p:cNvPr>
              <p:cNvCxnSpPr>
                <a:cxnSpLocks/>
                <a:stCxn id="228" idx="6"/>
                <a:endCxn id="236" idx="2"/>
              </p:cNvCxnSpPr>
              <p:nvPr/>
            </p:nvCxnSpPr>
            <p:spPr bwMode="auto">
              <a:xfrm>
                <a:off x="4440034" y="1671935"/>
                <a:ext cx="259391" cy="3243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8" name="直接箭头连接符 237">
                <a:extLst>
                  <a:ext uri="{FF2B5EF4-FFF2-40B4-BE49-F238E27FC236}">
                    <a16:creationId xmlns:a16="http://schemas.microsoft.com/office/drawing/2014/main" id="{6DF4F98D-F3EE-4AD7-B6D1-4E0CAF53CE18}"/>
                  </a:ext>
                </a:extLst>
              </p:cNvPr>
              <p:cNvCxnSpPr>
                <a:cxnSpLocks/>
                <a:stCxn id="229" idx="6"/>
                <a:endCxn id="236" idx="2"/>
              </p:cNvCxnSpPr>
              <p:nvPr/>
            </p:nvCxnSpPr>
            <p:spPr bwMode="auto">
              <a:xfrm flipV="1">
                <a:off x="4450008" y="1996257"/>
                <a:ext cx="249417" cy="3678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FC8B65DF-C257-4B58-B47F-F78091A57424}"/>
              </a:ext>
            </a:extLst>
          </p:cNvPr>
          <p:cNvGrpSpPr/>
          <p:nvPr/>
        </p:nvGrpSpPr>
        <p:grpSpPr>
          <a:xfrm>
            <a:off x="494035" y="3599235"/>
            <a:ext cx="4768629" cy="2583299"/>
            <a:chOff x="494035" y="3599235"/>
            <a:chExt cx="4768629" cy="2583299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BFDDCBA0-E25B-4745-94B0-1F8452B1C6B5}"/>
                </a:ext>
              </a:extLst>
            </p:cNvPr>
            <p:cNvGrpSpPr/>
            <p:nvPr/>
          </p:nvGrpSpPr>
          <p:grpSpPr>
            <a:xfrm>
              <a:off x="494035" y="3599235"/>
              <a:ext cx="2889833" cy="2583299"/>
              <a:chOff x="494035" y="3599235"/>
              <a:chExt cx="2889833" cy="2583299"/>
            </a:xfrm>
          </p:grpSpPr>
          <p:sp>
            <p:nvSpPr>
              <p:cNvPr id="144" name="流程图: 接点 143">
                <a:extLst>
                  <a:ext uri="{FF2B5EF4-FFF2-40B4-BE49-F238E27FC236}">
                    <a16:creationId xmlns:a16="http://schemas.microsoft.com/office/drawing/2014/main" id="{FD7332D0-2BDD-4F29-AEA7-F5052EFB8FF2}"/>
                  </a:ext>
                </a:extLst>
              </p:cNvPr>
              <p:cNvSpPr/>
              <p:nvPr/>
            </p:nvSpPr>
            <p:spPr>
              <a:xfrm>
                <a:off x="494035" y="4045688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5" name="流程图: 接点 144">
                <a:extLst>
                  <a:ext uri="{FF2B5EF4-FFF2-40B4-BE49-F238E27FC236}">
                    <a16:creationId xmlns:a16="http://schemas.microsoft.com/office/drawing/2014/main" id="{5D500676-6C4F-422D-852D-BFFC343A2775}"/>
                  </a:ext>
                </a:extLst>
              </p:cNvPr>
              <p:cNvSpPr/>
              <p:nvPr/>
            </p:nvSpPr>
            <p:spPr>
              <a:xfrm>
                <a:off x="508996" y="4731415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6" name="流程图: 接点 145">
                <a:extLst>
                  <a:ext uri="{FF2B5EF4-FFF2-40B4-BE49-F238E27FC236}">
                    <a16:creationId xmlns:a16="http://schemas.microsoft.com/office/drawing/2014/main" id="{5FCDAA9B-D920-4B3C-B01D-9C99D5A10C7A}"/>
                  </a:ext>
                </a:extLst>
              </p:cNvPr>
              <p:cNvSpPr/>
              <p:nvPr/>
            </p:nvSpPr>
            <p:spPr>
              <a:xfrm>
                <a:off x="504009" y="5412364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47" name="直接箭头连接符 146">
                <a:extLst>
                  <a:ext uri="{FF2B5EF4-FFF2-40B4-BE49-F238E27FC236}">
                    <a16:creationId xmlns:a16="http://schemas.microsoft.com/office/drawing/2014/main" id="{82BF1007-A3E6-4439-B7AF-C4EC98EA3DCA}"/>
                  </a:ext>
                </a:extLst>
              </p:cNvPr>
              <p:cNvCxnSpPr>
                <a:cxnSpLocks/>
                <a:stCxn id="144" idx="6"/>
                <a:endCxn id="159" idx="2"/>
              </p:cNvCxnSpPr>
              <p:nvPr/>
            </p:nvCxnSpPr>
            <p:spPr bwMode="auto">
              <a:xfrm flipV="1">
                <a:off x="1057274" y="3862285"/>
                <a:ext cx="624556" cy="4464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8" name="直接箭头连接符 147">
                <a:extLst>
                  <a:ext uri="{FF2B5EF4-FFF2-40B4-BE49-F238E27FC236}">
                    <a16:creationId xmlns:a16="http://schemas.microsoft.com/office/drawing/2014/main" id="{233B7CBD-0CE7-40A6-9CFA-DC967DE6BB58}"/>
                  </a:ext>
                </a:extLst>
              </p:cNvPr>
              <p:cNvCxnSpPr>
                <a:cxnSpLocks/>
                <a:stCxn id="145" idx="6"/>
                <a:endCxn id="160" idx="2"/>
              </p:cNvCxnSpPr>
              <p:nvPr/>
            </p:nvCxnSpPr>
            <p:spPr bwMode="auto">
              <a:xfrm flipV="1">
                <a:off x="1072235" y="4559173"/>
                <a:ext cx="609595" cy="43529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9" name="直接箭头连接符 148">
                <a:extLst>
                  <a:ext uri="{FF2B5EF4-FFF2-40B4-BE49-F238E27FC236}">
                    <a16:creationId xmlns:a16="http://schemas.microsoft.com/office/drawing/2014/main" id="{10B61543-28B3-4930-800A-F203073544B2}"/>
                  </a:ext>
                </a:extLst>
              </p:cNvPr>
              <p:cNvCxnSpPr>
                <a:cxnSpLocks/>
                <a:stCxn id="146" idx="6"/>
                <a:endCxn id="161" idx="2"/>
              </p:cNvCxnSpPr>
              <p:nvPr/>
            </p:nvCxnSpPr>
            <p:spPr bwMode="auto">
              <a:xfrm flipV="1">
                <a:off x="1067248" y="5259231"/>
                <a:ext cx="614582" cy="41618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0" name="直接箭头连接符 149">
                <a:extLst>
                  <a:ext uri="{FF2B5EF4-FFF2-40B4-BE49-F238E27FC236}">
                    <a16:creationId xmlns:a16="http://schemas.microsoft.com/office/drawing/2014/main" id="{BF973F45-264B-4D2D-9C05-1912B4AB945F}"/>
                  </a:ext>
                </a:extLst>
              </p:cNvPr>
              <p:cNvCxnSpPr>
                <a:cxnSpLocks/>
                <a:stCxn id="144" idx="6"/>
                <a:endCxn id="160" idx="2"/>
              </p:cNvCxnSpPr>
              <p:nvPr/>
            </p:nvCxnSpPr>
            <p:spPr bwMode="auto">
              <a:xfrm>
                <a:off x="1057274" y="4308737"/>
                <a:ext cx="624556" cy="25043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1" name="直接箭头连接符 150">
                <a:extLst>
                  <a:ext uri="{FF2B5EF4-FFF2-40B4-BE49-F238E27FC236}">
                    <a16:creationId xmlns:a16="http://schemas.microsoft.com/office/drawing/2014/main" id="{11BE7781-4B58-4F14-8444-72F1805E4EB5}"/>
                  </a:ext>
                </a:extLst>
              </p:cNvPr>
              <p:cNvCxnSpPr>
                <a:cxnSpLocks/>
                <a:stCxn id="144" idx="6"/>
                <a:endCxn id="161" idx="2"/>
              </p:cNvCxnSpPr>
              <p:nvPr/>
            </p:nvCxnSpPr>
            <p:spPr bwMode="auto">
              <a:xfrm>
                <a:off x="1057274" y="4308737"/>
                <a:ext cx="624556" cy="95049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2" name="直接箭头连接符 151">
                <a:extLst>
                  <a:ext uri="{FF2B5EF4-FFF2-40B4-BE49-F238E27FC236}">
                    <a16:creationId xmlns:a16="http://schemas.microsoft.com/office/drawing/2014/main" id="{4A81F338-3ACA-4EA7-8A30-3EA6767C8E92}"/>
                  </a:ext>
                </a:extLst>
              </p:cNvPr>
              <p:cNvCxnSpPr>
                <a:cxnSpLocks/>
                <a:stCxn id="144" idx="6"/>
                <a:endCxn id="162" idx="2"/>
              </p:cNvCxnSpPr>
              <p:nvPr/>
            </p:nvCxnSpPr>
            <p:spPr bwMode="auto">
              <a:xfrm>
                <a:off x="1057274" y="4308737"/>
                <a:ext cx="624556" cy="161074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3" name="直接箭头连接符 152">
                <a:extLst>
                  <a:ext uri="{FF2B5EF4-FFF2-40B4-BE49-F238E27FC236}">
                    <a16:creationId xmlns:a16="http://schemas.microsoft.com/office/drawing/2014/main" id="{3F7621B2-A188-49FF-859D-ADA5D2ED8D0B}"/>
                  </a:ext>
                </a:extLst>
              </p:cNvPr>
              <p:cNvCxnSpPr>
                <a:cxnSpLocks/>
                <a:stCxn id="145" idx="6"/>
                <a:endCxn id="159" idx="2"/>
              </p:cNvCxnSpPr>
              <p:nvPr/>
            </p:nvCxnSpPr>
            <p:spPr bwMode="auto">
              <a:xfrm flipV="1">
                <a:off x="1072235" y="3862285"/>
                <a:ext cx="609595" cy="113218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4" name="直接箭头连接符 153">
                <a:extLst>
                  <a:ext uri="{FF2B5EF4-FFF2-40B4-BE49-F238E27FC236}">
                    <a16:creationId xmlns:a16="http://schemas.microsoft.com/office/drawing/2014/main" id="{40442531-240D-4BBB-B6A8-67A65732DF6C}"/>
                  </a:ext>
                </a:extLst>
              </p:cNvPr>
              <p:cNvCxnSpPr>
                <a:cxnSpLocks/>
                <a:stCxn id="146" idx="6"/>
                <a:endCxn id="160" idx="2"/>
              </p:cNvCxnSpPr>
              <p:nvPr/>
            </p:nvCxnSpPr>
            <p:spPr bwMode="auto">
              <a:xfrm flipV="1">
                <a:off x="1067248" y="4559173"/>
                <a:ext cx="614582" cy="111624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med" len="lg"/>
              </a:ln>
              <a:effectLst/>
            </p:spPr>
          </p:cxnSp>
          <p:cxnSp>
            <p:nvCxnSpPr>
              <p:cNvPr id="155" name="直接箭头连接符 154">
                <a:extLst>
                  <a:ext uri="{FF2B5EF4-FFF2-40B4-BE49-F238E27FC236}">
                    <a16:creationId xmlns:a16="http://schemas.microsoft.com/office/drawing/2014/main" id="{49888492-B278-4731-A5AE-15A49D5F3D8C}"/>
                  </a:ext>
                </a:extLst>
              </p:cNvPr>
              <p:cNvCxnSpPr>
                <a:cxnSpLocks/>
                <a:stCxn id="145" idx="6"/>
                <a:endCxn id="161" idx="2"/>
              </p:cNvCxnSpPr>
              <p:nvPr/>
            </p:nvCxnSpPr>
            <p:spPr bwMode="auto">
              <a:xfrm>
                <a:off x="1072235" y="4994465"/>
                <a:ext cx="609595" cy="26476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6" name="直接箭头连接符 155">
                <a:extLst>
                  <a:ext uri="{FF2B5EF4-FFF2-40B4-BE49-F238E27FC236}">
                    <a16:creationId xmlns:a16="http://schemas.microsoft.com/office/drawing/2014/main" id="{F0AEFDF6-3600-4B7A-AD05-CF6315C26CE2}"/>
                  </a:ext>
                </a:extLst>
              </p:cNvPr>
              <p:cNvCxnSpPr>
                <a:cxnSpLocks/>
                <a:stCxn id="145" idx="6"/>
                <a:endCxn id="162" idx="2"/>
              </p:cNvCxnSpPr>
              <p:nvPr/>
            </p:nvCxnSpPr>
            <p:spPr bwMode="auto">
              <a:xfrm>
                <a:off x="1072235" y="4994465"/>
                <a:ext cx="609595" cy="92502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7" name="直接箭头连接符 156">
                <a:extLst>
                  <a:ext uri="{FF2B5EF4-FFF2-40B4-BE49-F238E27FC236}">
                    <a16:creationId xmlns:a16="http://schemas.microsoft.com/office/drawing/2014/main" id="{9D8F578E-6664-4B9F-BBF7-83C68B041452}"/>
                  </a:ext>
                </a:extLst>
              </p:cNvPr>
              <p:cNvCxnSpPr>
                <a:cxnSpLocks/>
                <a:stCxn id="146" idx="6"/>
                <a:endCxn id="159" idx="2"/>
              </p:cNvCxnSpPr>
              <p:nvPr/>
            </p:nvCxnSpPr>
            <p:spPr bwMode="auto">
              <a:xfrm flipV="1">
                <a:off x="1067248" y="3862285"/>
                <a:ext cx="614582" cy="181312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8" name="直接箭头连接符 157">
                <a:extLst>
                  <a:ext uri="{FF2B5EF4-FFF2-40B4-BE49-F238E27FC236}">
                    <a16:creationId xmlns:a16="http://schemas.microsoft.com/office/drawing/2014/main" id="{2A470220-DBE2-4E05-B381-CFB25BA5E972}"/>
                  </a:ext>
                </a:extLst>
              </p:cNvPr>
              <p:cNvCxnSpPr>
                <a:cxnSpLocks/>
                <a:stCxn id="146" idx="6"/>
                <a:endCxn id="162" idx="2"/>
              </p:cNvCxnSpPr>
              <p:nvPr/>
            </p:nvCxnSpPr>
            <p:spPr bwMode="auto">
              <a:xfrm>
                <a:off x="1067248" y="5675414"/>
                <a:ext cx="614582" cy="2440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159" name="流程图: 接点 158">
                <a:extLst>
                  <a:ext uri="{FF2B5EF4-FFF2-40B4-BE49-F238E27FC236}">
                    <a16:creationId xmlns:a16="http://schemas.microsoft.com/office/drawing/2014/main" id="{D312A324-893E-4FD9-91E8-C547AFFC831B}"/>
                  </a:ext>
                </a:extLst>
              </p:cNvPr>
              <p:cNvSpPr/>
              <p:nvPr/>
            </p:nvSpPr>
            <p:spPr>
              <a:xfrm>
                <a:off x="1681830" y="3599235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0" name="流程图: 接点 159">
                <a:extLst>
                  <a:ext uri="{FF2B5EF4-FFF2-40B4-BE49-F238E27FC236}">
                    <a16:creationId xmlns:a16="http://schemas.microsoft.com/office/drawing/2014/main" id="{EBF1B2B0-38C6-431B-B44C-F049959BA2A6}"/>
                  </a:ext>
                </a:extLst>
              </p:cNvPr>
              <p:cNvSpPr/>
              <p:nvPr/>
            </p:nvSpPr>
            <p:spPr>
              <a:xfrm>
                <a:off x="1681830" y="4296122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1" name="流程图: 接点 160">
                <a:extLst>
                  <a:ext uri="{FF2B5EF4-FFF2-40B4-BE49-F238E27FC236}">
                    <a16:creationId xmlns:a16="http://schemas.microsoft.com/office/drawing/2014/main" id="{BDACFCC2-C138-43D2-98B4-56153F46D52F}"/>
                  </a:ext>
                </a:extLst>
              </p:cNvPr>
              <p:cNvSpPr/>
              <p:nvPr/>
            </p:nvSpPr>
            <p:spPr>
              <a:xfrm>
                <a:off x="1681830" y="4996181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2" name="流程图: 接点 161">
                <a:extLst>
                  <a:ext uri="{FF2B5EF4-FFF2-40B4-BE49-F238E27FC236}">
                    <a16:creationId xmlns:a16="http://schemas.microsoft.com/office/drawing/2014/main" id="{082EE7E7-F1F7-45C2-8DB5-9BD89330D734}"/>
                  </a:ext>
                </a:extLst>
              </p:cNvPr>
              <p:cNvSpPr/>
              <p:nvPr/>
            </p:nvSpPr>
            <p:spPr>
              <a:xfrm>
                <a:off x="1681830" y="5656436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99" name="流程图: 接点 98">
                <a:extLst>
                  <a:ext uri="{FF2B5EF4-FFF2-40B4-BE49-F238E27FC236}">
                    <a16:creationId xmlns:a16="http://schemas.microsoft.com/office/drawing/2014/main" id="{3A6B9E46-2CB2-496C-9313-3EEE04C02235}"/>
                  </a:ext>
                </a:extLst>
              </p:cNvPr>
              <p:cNvSpPr/>
              <p:nvPr/>
            </p:nvSpPr>
            <p:spPr>
              <a:xfrm>
                <a:off x="2820629" y="3988760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0" name="流程图: 接点 99">
                <a:extLst>
                  <a:ext uri="{FF2B5EF4-FFF2-40B4-BE49-F238E27FC236}">
                    <a16:creationId xmlns:a16="http://schemas.microsoft.com/office/drawing/2014/main" id="{2AE8689B-EE9E-4C22-9695-7FA3D2645A8F}"/>
                  </a:ext>
                </a:extLst>
              </p:cNvPr>
              <p:cNvSpPr/>
              <p:nvPr/>
            </p:nvSpPr>
            <p:spPr>
              <a:xfrm>
                <a:off x="2820629" y="4656975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0" name="流程图: 接点 119">
                <a:extLst>
                  <a:ext uri="{FF2B5EF4-FFF2-40B4-BE49-F238E27FC236}">
                    <a16:creationId xmlns:a16="http://schemas.microsoft.com/office/drawing/2014/main" id="{168CBEEB-BA56-4B5C-87E2-8C60FE6842C7}"/>
                  </a:ext>
                </a:extLst>
              </p:cNvPr>
              <p:cNvSpPr/>
              <p:nvPr/>
            </p:nvSpPr>
            <p:spPr>
              <a:xfrm>
                <a:off x="2820629" y="5334741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21" name="直接箭头连接符 120">
                <a:extLst>
                  <a:ext uri="{FF2B5EF4-FFF2-40B4-BE49-F238E27FC236}">
                    <a16:creationId xmlns:a16="http://schemas.microsoft.com/office/drawing/2014/main" id="{F111E01C-72F3-4383-A572-4A17CA7141C7}"/>
                  </a:ext>
                </a:extLst>
              </p:cNvPr>
              <p:cNvCxnSpPr>
                <a:cxnSpLocks/>
                <a:stCxn id="159" idx="6"/>
                <a:endCxn id="99" idx="2"/>
              </p:cNvCxnSpPr>
              <p:nvPr/>
            </p:nvCxnSpPr>
            <p:spPr bwMode="auto">
              <a:xfrm>
                <a:off x="2245069" y="3862285"/>
                <a:ext cx="575560" cy="38952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2" name="直接箭头连接符 121">
                <a:extLst>
                  <a:ext uri="{FF2B5EF4-FFF2-40B4-BE49-F238E27FC236}">
                    <a16:creationId xmlns:a16="http://schemas.microsoft.com/office/drawing/2014/main" id="{D01CF982-2928-4115-9F8D-00042C302F08}"/>
                  </a:ext>
                </a:extLst>
              </p:cNvPr>
              <p:cNvCxnSpPr>
                <a:cxnSpLocks/>
                <a:stCxn id="159" idx="6"/>
                <a:endCxn id="100" idx="2"/>
              </p:cNvCxnSpPr>
              <p:nvPr/>
            </p:nvCxnSpPr>
            <p:spPr bwMode="auto">
              <a:xfrm>
                <a:off x="2245069" y="3862285"/>
                <a:ext cx="575560" cy="105774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3" name="直接箭头连接符 122">
                <a:extLst>
                  <a:ext uri="{FF2B5EF4-FFF2-40B4-BE49-F238E27FC236}">
                    <a16:creationId xmlns:a16="http://schemas.microsoft.com/office/drawing/2014/main" id="{25F9F6FE-26E9-4521-89D9-CDAE63DA3B6A}"/>
                  </a:ext>
                </a:extLst>
              </p:cNvPr>
              <p:cNvCxnSpPr>
                <a:cxnSpLocks/>
                <a:stCxn id="159" idx="6"/>
                <a:endCxn id="120" idx="2"/>
              </p:cNvCxnSpPr>
              <p:nvPr/>
            </p:nvCxnSpPr>
            <p:spPr bwMode="auto">
              <a:xfrm>
                <a:off x="2245069" y="3862285"/>
                <a:ext cx="575560" cy="173550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4" name="直接箭头连接符 123">
                <a:extLst>
                  <a:ext uri="{FF2B5EF4-FFF2-40B4-BE49-F238E27FC236}">
                    <a16:creationId xmlns:a16="http://schemas.microsoft.com/office/drawing/2014/main" id="{94FAED57-5A90-4147-92F9-E5E9D2C5678F}"/>
                  </a:ext>
                </a:extLst>
              </p:cNvPr>
              <p:cNvCxnSpPr>
                <a:cxnSpLocks/>
                <a:stCxn id="160" idx="6"/>
                <a:endCxn id="99" idx="2"/>
              </p:cNvCxnSpPr>
              <p:nvPr/>
            </p:nvCxnSpPr>
            <p:spPr bwMode="auto">
              <a:xfrm flipV="1">
                <a:off x="2245069" y="4251809"/>
                <a:ext cx="575560" cy="30736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5" name="直接箭头连接符 124">
                <a:extLst>
                  <a:ext uri="{FF2B5EF4-FFF2-40B4-BE49-F238E27FC236}">
                    <a16:creationId xmlns:a16="http://schemas.microsoft.com/office/drawing/2014/main" id="{284DB6D3-39AF-4EC3-81D8-0A4ABEE54AB9}"/>
                  </a:ext>
                </a:extLst>
              </p:cNvPr>
              <p:cNvCxnSpPr>
                <a:cxnSpLocks/>
                <a:stCxn id="160" idx="6"/>
                <a:endCxn id="100" idx="2"/>
              </p:cNvCxnSpPr>
              <p:nvPr/>
            </p:nvCxnSpPr>
            <p:spPr bwMode="auto">
              <a:xfrm>
                <a:off x="2245069" y="4559172"/>
                <a:ext cx="575560" cy="3608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6" name="直接箭头连接符 125">
                <a:extLst>
                  <a:ext uri="{FF2B5EF4-FFF2-40B4-BE49-F238E27FC236}">
                    <a16:creationId xmlns:a16="http://schemas.microsoft.com/office/drawing/2014/main" id="{B23EDDF1-1F55-495F-BB0B-23B0B96B4613}"/>
                  </a:ext>
                </a:extLst>
              </p:cNvPr>
              <p:cNvCxnSpPr>
                <a:cxnSpLocks/>
                <a:stCxn id="160" idx="6"/>
                <a:endCxn id="120" idx="2"/>
              </p:cNvCxnSpPr>
              <p:nvPr/>
            </p:nvCxnSpPr>
            <p:spPr bwMode="auto">
              <a:xfrm>
                <a:off x="2245069" y="4559172"/>
                <a:ext cx="575560" cy="103861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7" name="直接箭头连接符 126">
                <a:extLst>
                  <a:ext uri="{FF2B5EF4-FFF2-40B4-BE49-F238E27FC236}">
                    <a16:creationId xmlns:a16="http://schemas.microsoft.com/office/drawing/2014/main" id="{1CCEF596-A283-4602-87BD-84729723A490}"/>
                  </a:ext>
                </a:extLst>
              </p:cNvPr>
              <p:cNvCxnSpPr>
                <a:cxnSpLocks/>
                <a:stCxn id="161" idx="6"/>
                <a:endCxn id="99" idx="2"/>
              </p:cNvCxnSpPr>
              <p:nvPr/>
            </p:nvCxnSpPr>
            <p:spPr bwMode="auto">
              <a:xfrm flipV="1">
                <a:off x="2245069" y="4251809"/>
                <a:ext cx="575560" cy="10074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8" name="直接箭头连接符 127">
                <a:extLst>
                  <a:ext uri="{FF2B5EF4-FFF2-40B4-BE49-F238E27FC236}">
                    <a16:creationId xmlns:a16="http://schemas.microsoft.com/office/drawing/2014/main" id="{A1F9C907-A17E-48DE-88F0-4F808F19F778}"/>
                  </a:ext>
                </a:extLst>
              </p:cNvPr>
              <p:cNvCxnSpPr>
                <a:cxnSpLocks/>
                <a:stCxn id="161" idx="6"/>
                <a:endCxn id="100" idx="2"/>
              </p:cNvCxnSpPr>
              <p:nvPr/>
            </p:nvCxnSpPr>
            <p:spPr bwMode="auto">
              <a:xfrm flipV="1">
                <a:off x="2245069" y="4920025"/>
                <a:ext cx="575560" cy="33920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9" name="直接箭头连接符 128">
                <a:extLst>
                  <a:ext uri="{FF2B5EF4-FFF2-40B4-BE49-F238E27FC236}">
                    <a16:creationId xmlns:a16="http://schemas.microsoft.com/office/drawing/2014/main" id="{53700888-B133-4AAB-851C-48B3C01E6E7D}"/>
                  </a:ext>
                </a:extLst>
              </p:cNvPr>
              <p:cNvCxnSpPr>
                <a:cxnSpLocks/>
                <a:stCxn id="161" idx="6"/>
                <a:endCxn id="120" idx="2"/>
              </p:cNvCxnSpPr>
              <p:nvPr/>
            </p:nvCxnSpPr>
            <p:spPr bwMode="auto">
              <a:xfrm>
                <a:off x="2245069" y="5259231"/>
                <a:ext cx="575560" cy="338560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0" name="直接箭头连接符 129">
                <a:extLst>
                  <a:ext uri="{FF2B5EF4-FFF2-40B4-BE49-F238E27FC236}">
                    <a16:creationId xmlns:a16="http://schemas.microsoft.com/office/drawing/2014/main" id="{DE1EE9F1-1E83-4B98-AA8E-8BA0237D3FE8}"/>
                  </a:ext>
                </a:extLst>
              </p:cNvPr>
              <p:cNvCxnSpPr>
                <a:cxnSpLocks/>
                <a:stCxn id="162" idx="6"/>
                <a:endCxn id="99" idx="2"/>
              </p:cNvCxnSpPr>
              <p:nvPr/>
            </p:nvCxnSpPr>
            <p:spPr bwMode="auto">
              <a:xfrm flipV="1">
                <a:off x="2245069" y="4251809"/>
                <a:ext cx="575560" cy="166767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02E9E1AA-E3F7-468F-BB92-4AC267028ADE}"/>
                  </a:ext>
                </a:extLst>
              </p:cNvPr>
              <p:cNvCxnSpPr>
                <a:cxnSpLocks/>
                <a:stCxn id="162" idx="6"/>
                <a:endCxn id="100" idx="2"/>
              </p:cNvCxnSpPr>
              <p:nvPr/>
            </p:nvCxnSpPr>
            <p:spPr bwMode="auto">
              <a:xfrm flipV="1">
                <a:off x="2245069" y="4920025"/>
                <a:ext cx="575560" cy="99946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DAEDF715-9D08-44C6-8A1B-7EE88CDAE128}"/>
                  </a:ext>
                </a:extLst>
              </p:cNvPr>
              <p:cNvCxnSpPr>
                <a:cxnSpLocks/>
                <a:stCxn id="162" idx="6"/>
                <a:endCxn id="120" idx="2"/>
              </p:cNvCxnSpPr>
              <p:nvPr/>
            </p:nvCxnSpPr>
            <p:spPr bwMode="auto">
              <a:xfrm flipV="1">
                <a:off x="2245069" y="5597791"/>
                <a:ext cx="575560" cy="32169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6E42478C-3154-46BA-BD9D-C2779A7F6965}"/>
                </a:ext>
              </a:extLst>
            </p:cNvPr>
            <p:cNvGrpSpPr/>
            <p:nvPr/>
          </p:nvGrpSpPr>
          <p:grpSpPr>
            <a:xfrm>
              <a:off x="3383868" y="4251809"/>
              <a:ext cx="1878796" cy="1345982"/>
              <a:chOff x="3383868" y="4251809"/>
              <a:chExt cx="1878796" cy="1345982"/>
            </a:xfrm>
          </p:grpSpPr>
          <p:sp>
            <p:nvSpPr>
              <p:cNvPr id="133" name="流程图: 接点 132">
                <a:extLst>
                  <a:ext uri="{FF2B5EF4-FFF2-40B4-BE49-F238E27FC236}">
                    <a16:creationId xmlns:a16="http://schemas.microsoft.com/office/drawing/2014/main" id="{FF06699E-A6F3-4648-8B42-08820082A6D9}"/>
                  </a:ext>
                </a:extLst>
              </p:cNvPr>
              <p:cNvSpPr/>
              <p:nvPr/>
            </p:nvSpPr>
            <p:spPr>
              <a:xfrm>
                <a:off x="3876795" y="4332654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4" name="流程图: 接点 133">
                <a:extLst>
                  <a:ext uri="{FF2B5EF4-FFF2-40B4-BE49-F238E27FC236}">
                    <a16:creationId xmlns:a16="http://schemas.microsoft.com/office/drawing/2014/main" id="{F9C4E8F8-78F2-4ED8-B63B-3C261A6EE359}"/>
                  </a:ext>
                </a:extLst>
              </p:cNvPr>
              <p:cNvSpPr/>
              <p:nvPr/>
            </p:nvSpPr>
            <p:spPr>
              <a:xfrm>
                <a:off x="3886769" y="5024847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35" name="直接箭头连接符 134">
                <a:extLst>
                  <a:ext uri="{FF2B5EF4-FFF2-40B4-BE49-F238E27FC236}">
                    <a16:creationId xmlns:a16="http://schemas.microsoft.com/office/drawing/2014/main" id="{2751F47D-73A9-489D-89FF-19961EA85EBE}"/>
                  </a:ext>
                </a:extLst>
              </p:cNvPr>
              <p:cNvCxnSpPr>
                <a:cxnSpLocks/>
                <a:stCxn id="99" idx="6"/>
                <a:endCxn id="133" idx="2"/>
              </p:cNvCxnSpPr>
              <p:nvPr/>
            </p:nvCxnSpPr>
            <p:spPr bwMode="auto">
              <a:xfrm>
                <a:off x="3383868" y="4251809"/>
                <a:ext cx="492927" cy="34389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6" name="直接箭头连接符 135">
                <a:extLst>
                  <a:ext uri="{FF2B5EF4-FFF2-40B4-BE49-F238E27FC236}">
                    <a16:creationId xmlns:a16="http://schemas.microsoft.com/office/drawing/2014/main" id="{A44C84AE-6C7F-4BAA-B67B-C2C7D009B72E}"/>
                  </a:ext>
                </a:extLst>
              </p:cNvPr>
              <p:cNvCxnSpPr>
                <a:cxnSpLocks/>
                <a:stCxn id="99" idx="6"/>
                <a:endCxn id="134" idx="2"/>
              </p:cNvCxnSpPr>
              <p:nvPr/>
            </p:nvCxnSpPr>
            <p:spPr bwMode="auto">
              <a:xfrm>
                <a:off x="3383868" y="4251809"/>
                <a:ext cx="502901" cy="103608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7" name="直接箭头连接符 136">
                <a:extLst>
                  <a:ext uri="{FF2B5EF4-FFF2-40B4-BE49-F238E27FC236}">
                    <a16:creationId xmlns:a16="http://schemas.microsoft.com/office/drawing/2014/main" id="{2458E9F1-25DD-4772-AA08-D5D9685C8FB2}"/>
                  </a:ext>
                </a:extLst>
              </p:cNvPr>
              <p:cNvCxnSpPr>
                <a:cxnSpLocks/>
                <a:stCxn id="100" idx="6"/>
                <a:endCxn id="133" idx="2"/>
              </p:cNvCxnSpPr>
              <p:nvPr/>
            </p:nvCxnSpPr>
            <p:spPr bwMode="auto">
              <a:xfrm flipV="1">
                <a:off x="3383868" y="4595703"/>
                <a:ext cx="492927" cy="3243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8" name="直接箭头连接符 137">
                <a:extLst>
                  <a:ext uri="{FF2B5EF4-FFF2-40B4-BE49-F238E27FC236}">
                    <a16:creationId xmlns:a16="http://schemas.microsoft.com/office/drawing/2014/main" id="{A7954A2A-C1EC-4008-832A-692088CB3000}"/>
                  </a:ext>
                </a:extLst>
              </p:cNvPr>
              <p:cNvCxnSpPr>
                <a:cxnSpLocks/>
                <a:stCxn id="100" idx="6"/>
                <a:endCxn id="134" idx="2"/>
              </p:cNvCxnSpPr>
              <p:nvPr/>
            </p:nvCxnSpPr>
            <p:spPr bwMode="auto">
              <a:xfrm>
                <a:off x="3383868" y="4920025"/>
                <a:ext cx="502901" cy="3678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E9C18117-D513-4D90-B4D0-F8C209C56EC6}"/>
                  </a:ext>
                </a:extLst>
              </p:cNvPr>
              <p:cNvCxnSpPr>
                <a:cxnSpLocks/>
                <a:stCxn id="120" idx="6"/>
                <a:endCxn id="133" idx="2"/>
              </p:cNvCxnSpPr>
              <p:nvPr/>
            </p:nvCxnSpPr>
            <p:spPr bwMode="auto">
              <a:xfrm flipV="1">
                <a:off x="3383868" y="4595703"/>
                <a:ext cx="492927" cy="100208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F07823EE-355C-42BD-B6EC-F992ADADC72D}"/>
                  </a:ext>
                </a:extLst>
              </p:cNvPr>
              <p:cNvCxnSpPr>
                <a:cxnSpLocks/>
                <a:stCxn id="120" idx="6"/>
                <a:endCxn id="134" idx="2"/>
              </p:cNvCxnSpPr>
              <p:nvPr/>
            </p:nvCxnSpPr>
            <p:spPr bwMode="auto">
              <a:xfrm flipV="1">
                <a:off x="3383868" y="5287896"/>
                <a:ext cx="502901" cy="30989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141" name="流程图: 接点 140">
                <a:extLst>
                  <a:ext uri="{FF2B5EF4-FFF2-40B4-BE49-F238E27FC236}">
                    <a16:creationId xmlns:a16="http://schemas.microsoft.com/office/drawing/2014/main" id="{36E8089B-2F38-49A0-A43D-ABA4759758DD}"/>
                  </a:ext>
                </a:extLst>
              </p:cNvPr>
              <p:cNvSpPr/>
              <p:nvPr/>
            </p:nvSpPr>
            <p:spPr>
              <a:xfrm>
                <a:off x="4699425" y="4656975"/>
                <a:ext cx="563239" cy="52609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35360515-D4EA-4CE2-ABAA-9F39DCA7023A}"/>
                  </a:ext>
                </a:extLst>
              </p:cNvPr>
              <p:cNvCxnSpPr>
                <a:cxnSpLocks/>
                <a:stCxn id="133" idx="6"/>
                <a:endCxn id="141" idx="2"/>
              </p:cNvCxnSpPr>
              <p:nvPr/>
            </p:nvCxnSpPr>
            <p:spPr bwMode="auto">
              <a:xfrm>
                <a:off x="4440034" y="4595703"/>
                <a:ext cx="259391" cy="32432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3" name="直接箭头连接符 142">
                <a:extLst>
                  <a:ext uri="{FF2B5EF4-FFF2-40B4-BE49-F238E27FC236}">
                    <a16:creationId xmlns:a16="http://schemas.microsoft.com/office/drawing/2014/main" id="{34A814E7-2507-48B9-A2F2-0AB90D479D17}"/>
                  </a:ext>
                </a:extLst>
              </p:cNvPr>
              <p:cNvCxnSpPr>
                <a:cxnSpLocks/>
                <a:stCxn id="134" idx="6"/>
                <a:endCxn id="141" idx="2"/>
              </p:cNvCxnSpPr>
              <p:nvPr/>
            </p:nvCxnSpPr>
            <p:spPr bwMode="auto">
              <a:xfrm flipV="1">
                <a:off x="4450008" y="4920025"/>
                <a:ext cx="249417" cy="36787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</p:grpSp>
      </p:grpSp>
      <p:grpSp>
        <p:nvGrpSpPr>
          <p:cNvPr id="281" name="组合 280">
            <a:extLst>
              <a:ext uri="{FF2B5EF4-FFF2-40B4-BE49-F238E27FC236}">
                <a16:creationId xmlns:a16="http://schemas.microsoft.com/office/drawing/2014/main" id="{D491C183-E208-479A-BE15-EE5409FD0729}"/>
              </a:ext>
            </a:extLst>
          </p:cNvPr>
          <p:cNvGrpSpPr/>
          <p:nvPr/>
        </p:nvGrpSpPr>
        <p:grpSpPr>
          <a:xfrm>
            <a:off x="6351136" y="1749355"/>
            <a:ext cx="4768629" cy="2583299"/>
            <a:chOff x="494035" y="675467"/>
            <a:chExt cx="4768629" cy="2583299"/>
          </a:xfrm>
        </p:grpSpPr>
        <p:sp>
          <p:nvSpPr>
            <p:cNvPr id="282" name="流程图: 接点 281">
              <a:extLst>
                <a:ext uri="{FF2B5EF4-FFF2-40B4-BE49-F238E27FC236}">
                  <a16:creationId xmlns:a16="http://schemas.microsoft.com/office/drawing/2014/main" id="{AD0DFA38-4450-43CD-B345-3EAD257BF069}"/>
                </a:ext>
              </a:extLst>
            </p:cNvPr>
            <p:cNvSpPr/>
            <p:nvPr/>
          </p:nvSpPr>
          <p:spPr>
            <a:xfrm>
              <a:off x="494035" y="1121920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3" name="流程图: 接点 282">
              <a:extLst>
                <a:ext uri="{FF2B5EF4-FFF2-40B4-BE49-F238E27FC236}">
                  <a16:creationId xmlns:a16="http://schemas.microsoft.com/office/drawing/2014/main" id="{08224479-B437-4959-899F-EFBF5CF59CDD}"/>
                </a:ext>
              </a:extLst>
            </p:cNvPr>
            <p:cNvSpPr/>
            <p:nvPr/>
          </p:nvSpPr>
          <p:spPr>
            <a:xfrm>
              <a:off x="508996" y="180764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4" name="流程图: 接点 283">
              <a:extLst>
                <a:ext uri="{FF2B5EF4-FFF2-40B4-BE49-F238E27FC236}">
                  <a16:creationId xmlns:a16="http://schemas.microsoft.com/office/drawing/2014/main" id="{4FDF0D79-E695-496D-A5FB-1D50B3310064}"/>
                </a:ext>
              </a:extLst>
            </p:cNvPr>
            <p:cNvSpPr/>
            <p:nvPr/>
          </p:nvSpPr>
          <p:spPr>
            <a:xfrm>
              <a:off x="504009" y="2488596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285" name="直接箭头连接符 284">
              <a:extLst>
                <a:ext uri="{FF2B5EF4-FFF2-40B4-BE49-F238E27FC236}">
                  <a16:creationId xmlns:a16="http://schemas.microsoft.com/office/drawing/2014/main" id="{8F94E4BF-FC64-4151-AB6C-1E036AB234F8}"/>
                </a:ext>
              </a:extLst>
            </p:cNvPr>
            <p:cNvCxnSpPr>
              <a:cxnSpLocks/>
              <a:stCxn id="282" idx="6"/>
              <a:endCxn id="297" idx="2"/>
            </p:cNvCxnSpPr>
            <p:nvPr/>
          </p:nvCxnSpPr>
          <p:spPr bwMode="auto">
            <a:xfrm flipV="1">
              <a:off x="1057274" y="938517"/>
              <a:ext cx="624556" cy="44645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6" name="直接箭头连接符 285">
              <a:extLst>
                <a:ext uri="{FF2B5EF4-FFF2-40B4-BE49-F238E27FC236}">
                  <a16:creationId xmlns:a16="http://schemas.microsoft.com/office/drawing/2014/main" id="{A3546844-641B-44FE-BBFE-76E2CA9D6D88}"/>
                </a:ext>
              </a:extLst>
            </p:cNvPr>
            <p:cNvCxnSpPr>
              <a:cxnSpLocks/>
              <a:stCxn id="283" idx="6"/>
              <a:endCxn id="298" idx="2"/>
            </p:cNvCxnSpPr>
            <p:nvPr/>
          </p:nvCxnSpPr>
          <p:spPr bwMode="auto">
            <a:xfrm flipV="1">
              <a:off x="1072235" y="1635405"/>
              <a:ext cx="609595" cy="43529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7" name="直接箭头连接符 286">
              <a:extLst>
                <a:ext uri="{FF2B5EF4-FFF2-40B4-BE49-F238E27FC236}">
                  <a16:creationId xmlns:a16="http://schemas.microsoft.com/office/drawing/2014/main" id="{0FF5B017-4597-4503-9F47-3893EF40062D}"/>
                </a:ext>
              </a:extLst>
            </p:cNvPr>
            <p:cNvCxnSpPr>
              <a:cxnSpLocks/>
              <a:stCxn id="284" idx="6"/>
              <a:endCxn id="299" idx="2"/>
            </p:cNvCxnSpPr>
            <p:nvPr/>
          </p:nvCxnSpPr>
          <p:spPr bwMode="auto">
            <a:xfrm flipV="1">
              <a:off x="1067248" y="2335463"/>
              <a:ext cx="614582" cy="41618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8" name="直接箭头连接符 287">
              <a:extLst>
                <a:ext uri="{FF2B5EF4-FFF2-40B4-BE49-F238E27FC236}">
                  <a16:creationId xmlns:a16="http://schemas.microsoft.com/office/drawing/2014/main" id="{235432C2-53C9-45D2-8EBB-3DA1AE9D8EC8}"/>
                </a:ext>
              </a:extLst>
            </p:cNvPr>
            <p:cNvCxnSpPr>
              <a:cxnSpLocks/>
              <a:stCxn id="282" idx="6"/>
              <a:endCxn id="298" idx="2"/>
            </p:cNvCxnSpPr>
            <p:nvPr/>
          </p:nvCxnSpPr>
          <p:spPr bwMode="auto">
            <a:xfrm>
              <a:off x="1057274" y="1384969"/>
              <a:ext cx="624556" cy="25043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9" name="直接箭头连接符 288">
              <a:extLst>
                <a:ext uri="{FF2B5EF4-FFF2-40B4-BE49-F238E27FC236}">
                  <a16:creationId xmlns:a16="http://schemas.microsoft.com/office/drawing/2014/main" id="{B2857034-A4B6-4373-8B68-A9B308155160}"/>
                </a:ext>
              </a:extLst>
            </p:cNvPr>
            <p:cNvCxnSpPr>
              <a:cxnSpLocks/>
              <a:stCxn id="282" idx="6"/>
              <a:endCxn id="299" idx="2"/>
            </p:cNvCxnSpPr>
            <p:nvPr/>
          </p:nvCxnSpPr>
          <p:spPr bwMode="auto">
            <a:xfrm>
              <a:off x="1057274" y="1384969"/>
              <a:ext cx="624556" cy="95049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0" name="直接箭头连接符 289">
              <a:extLst>
                <a:ext uri="{FF2B5EF4-FFF2-40B4-BE49-F238E27FC236}">
                  <a16:creationId xmlns:a16="http://schemas.microsoft.com/office/drawing/2014/main" id="{6D0BB79B-8555-4902-B73B-210B1CD4203A}"/>
                </a:ext>
              </a:extLst>
            </p:cNvPr>
            <p:cNvCxnSpPr>
              <a:cxnSpLocks/>
              <a:stCxn id="282" idx="6"/>
              <a:endCxn id="300" idx="2"/>
            </p:cNvCxnSpPr>
            <p:nvPr/>
          </p:nvCxnSpPr>
          <p:spPr bwMode="auto">
            <a:xfrm>
              <a:off x="1057274" y="1384969"/>
              <a:ext cx="624556" cy="161074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1" name="直接箭头连接符 290">
              <a:extLst>
                <a:ext uri="{FF2B5EF4-FFF2-40B4-BE49-F238E27FC236}">
                  <a16:creationId xmlns:a16="http://schemas.microsoft.com/office/drawing/2014/main" id="{0444E3EF-BCBD-42BC-9BB0-FA813EB16E55}"/>
                </a:ext>
              </a:extLst>
            </p:cNvPr>
            <p:cNvCxnSpPr>
              <a:cxnSpLocks/>
              <a:stCxn id="283" idx="6"/>
              <a:endCxn id="297" idx="2"/>
            </p:cNvCxnSpPr>
            <p:nvPr/>
          </p:nvCxnSpPr>
          <p:spPr bwMode="auto">
            <a:xfrm flipV="1">
              <a:off x="1072235" y="938517"/>
              <a:ext cx="609595" cy="113218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2" name="直接箭头连接符 291">
              <a:extLst>
                <a:ext uri="{FF2B5EF4-FFF2-40B4-BE49-F238E27FC236}">
                  <a16:creationId xmlns:a16="http://schemas.microsoft.com/office/drawing/2014/main" id="{5ACC8117-14C2-4D50-904B-4CCD12F68013}"/>
                </a:ext>
              </a:extLst>
            </p:cNvPr>
            <p:cNvCxnSpPr>
              <a:cxnSpLocks/>
              <a:stCxn id="284" idx="6"/>
              <a:endCxn id="298" idx="2"/>
            </p:cNvCxnSpPr>
            <p:nvPr/>
          </p:nvCxnSpPr>
          <p:spPr bwMode="auto">
            <a:xfrm flipV="1">
              <a:off x="1067248" y="1635405"/>
              <a:ext cx="614582" cy="111624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293" name="直接箭头连接符 292">
              <a:extLst>
                <a:ext uri="{FF2B5EF4-FFF2-40B4-BE49-F238E27FC236}">
                  <a16:creationId xmlns:a16="http://schemas.microsoft.com/office/drawing/2014/main" id="{9E65550A-5E37-46D6-BCBF-487E3D06B4E0}"/>
                </a:ext>
              </a:extLst>
            </p:cNvPr>
            <p:cNvCxnSpPr>
              <a:cxnSpLocks/>
              <a:stCxn id="283" idx="6"/>
              <a:endCxn id="299" idx="2"/>
            </p:cNvCxnSpPr>
            <p:nvPr/>
          </p:nvCxnSpPr>
          <p:spPr bwMode="auto">
            <a:xfrm>
              <a:off x="1072235" y="2070697"/>
              <a:ext cx="609595" cy="26476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4" name="直接箭头连接符 293">
              <a:extLst>
                <a:ext uri="{FF2B5EF4-FFF2-40B4-BE49-F238E27FC236}">
                  <a16:creationId xmlns:a16="http://schemas.microsoft.com/office/drawing/2014/main" id="{02FDDB3B-5B31-4966-94D1-206D5727E077}"/>
                </a:ext>
              </a:extLst>
            </p:cNvPr>
            <p:cNvCxnSpPr>
              <a:cxnSpLocks/>
              <a:stCxn id="283" idx="6"/>
              <a:endCxn id="300" idx="2"/>
            </p:cNvCxnSpPr>
            <p:nvPr/>
          </p:nvCxnSpPr>
          <p:spPr bwMode="auto">
            <a:xfrm>
              <a:off x="1072235" y="2070697"/>
              <a:ext cx="609595" cy="92502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5" name="直接箭头连接符 294">
              <a:extLst>
                <a:ext uri="{FF2B5EF4-FFF2-40B4-BE49-F238E27FC236}">
                  <a16:creationId xmlns:a16="http://schemas.microsoft.com/office/drawing/2014/main" id="{0E36BA08-4AF0-4701-8160-80F91619F2DC}"/>
                </a:ext>
              </a:extLst>
            </p:cNvPr>
            <p:cNvCxnSpPr>
              <a:cxnSpLocks/>
              <a:stCxn id="284" idx="6"/>
              <a:endCxn id="297" idx="2"/>
            </p:cNvCxnSpPr>
            <p:nvPr/>
          </p:nvCxnSpPr>
          <p:spPr bwMode="auto">
            <a:xfrm flipV="1">
              <a:off x="1067248" y="938517"/>
              <a:ext cx="614582" cy="1813129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6" name="直接箭头连接符 295">
              <a:extLst>
                <a:ext uri="{FF2B5EF4-FFF2-40B4-BE49-F238E27FC236}">
                  <a16:creationId xmlns:a16="http://schemas.microsoft.com/office/drawing/2014/main" id="{DF0F3F48-555C-4468-A92E-FBDB2273D529}"/>
                </a:ext>
              </a:extLst>
            </p:cNvPr>
            <p:cNvCxnSpPr>
              <a:cxnSpLocks/>
              <a:stCxn id="284" idx="6"/>
              <a:endCxn id="300" idx="2"/>
            </p:cNvCxnSpPr>
            <p:nvPr/>
          </p:nvCxnSpPr>
          <p:spPr bwMode="auto">
            <a:xfrm>
              <a:off x="1067248" y="2751646"/>
              <a:ext cx="614582" cy="2440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297" name="流程图: 接点 296">
              <a:extLst>
                <a:ext uri="{FF2B5EF4-FFF2-40B4-BE49-F238E27FC236}">
                  <a16:creationId xmlns:a16="http://schemas.microsoft.com/office/drawing/2014/main" id="{CEAFA687-2011-47A7-BB0A-8BB780D29F64}"/>
                </a:ext>
              </a:extLst>
            </p:cNvPr>
            <p:cNvSpPr/>
            <p:nvPr/>
          </p:nvSpPr>
          <p:spPr>
            <a:xfrm>
              <a:off x="1681830" y="67546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8" name="流程图: 接点 297">
              <a:extLst>
                <a:ext uri="{FF2B5EF4-FFF2-40B4-BE49-F238E27FC236}">
                  <a16:creationId xmlns:a16="http://schemas.microsoft.com/office/drawing/2014/main" id="{746F5298-74B7-4F7A-9F7D-6FA46842937B}"/>
                </a:ext>
              </a:extLst>
            </p:cNvPr>
            <p:cNvSpPr/>
            <p:nvPr/>
          </p:nvSpPr>
          <p:spPr>
            <a:xfrm>
              <a:off x="1681830" y="1372354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9" name="流程图: 接点 298">
              <a:extLst>
                <a:ext uri="{FF2B5EF4-FFF2-40B4-BE49-F238E27FC236}">
                  <a16:creationId xmlns:a16="http://schemas.microsoft.com/office/drawing/2014/main" id="{02A6D6AB-9521-405A-8664-79A52C993C0B}"/>
                </a:ext>
              </a:extLst>
            </p:cNvPr>
            <p:cNvSpPr/>
            <p:nvPr/>
          </p:nvSpPr>
          <p:spPr>
            <a:xfrm>
              <a:off x="1681830" y="2072413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0" name="流程图: 接点 299">
              <a:extLst>
                <a:ext uri="{FF2B5EF4-FFF2-40B4-BE49-F238E27FC236}">
                  <a16:creationId xmlns:a16="http://schemas.microsoft.com/office/drawing/2014/main" id="{40180AB3-F0AF-4C55-A887-A82F3C0286C0}"/>
                </a:ext>
              </a:extLst>
            </p:cNvPr>
            <p:cNvSpPr/>
            <p:nvPr/>
          </p:nvSpPr>
          <p:spPr>
            <a:xfrm>
              <a:off x="1681830" y="2732668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1" name="流程图: 接点 300">
              <a:extLst>
                <a:ext uri="{FF2B5EF4-FFF2-40B4-BE49-F238E27FC236}">
                  <a16:creationId xmlns:a16="http://schemas.microsoft.com/office/drawing/2014/main" id="{69DACB82-AAAA-4689-B64D-437F2CCD710C}"/>
                </a:ext>
              </a:extLst>
            </p:cNvPr>
            <p:cNvSpPr/>
            <p:nvPr/>
          </p:nvSpPr>
          <p:spPr>
            <a:xfrm>
              <a:off x="2820629" y="1064992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2" name="流程图: 接点 301">
              <a:extLst>
                <a:ext uri="{FF2B5EF4-FFF2-40B4-BE49-F238E27FC236}">
                  <a16:creationId xmlns:a16="http://schemas.microsoft.com/office/drawing/2014/main" id="{A916C973-2522-4DB7-A4A8-A6C3F6BBCE8D}"/>
                </a:ext>
              </a:extLst>
            </p:cNvPr>
            <p:cNvSpPr/>
            <p:nvPr/>
          </p:nvSpPr>
          <p:spPr>
            <a:xfrm>
              <a:off x="2820629" y="173320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3" name="流程图: 接点 302">
              <a:extLst>
                <a:ext uri="{FF2B5EF4-FFF2-40B4-BE49-F238E27FC236}">
                  <a16:creationId xmlns:a16="http://schemas.microsoft.com/office/drawing/2014/main" id="{745DD885-414E-457C-8AA4-29EF61107632}"/>
                </a:ext>
              </a:extLst>
            </p:cNvPr>
            <p:cNvSpPr/>
            <p:nvPr/>
          </p:nvSpPr>
          <p:spPr>
            <a:xfrm>
              <a:off x="2820629" y="2410973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04" name="直接箭头连接符 303">
              <a:extLst>
                <a:ext uri="{FF2B5EF4-FFF2-40B4-BE49-F238E27FC236}">
                  <a16:creationId xmlns:a16="http://schemas.microsoft.com/office/drawing/2014/main" id="{C2A898B7-1C7D-49E2-8C1D-B5D6E45CC866}"/>
                </a:ext>
              </a:extLst>
            </p:cNvPr>
            <p:cNvCxnSpPr>
              <a:cxnSpLocks/>
              <a:stCxn id="297" idx="6"/>
              <a:endCxn id="301" idx="2"/>
            </p:cNvCxnSpPr>
            <p:nvPr/>
          </p:nvCxnSpPr>
          <p:spPr bwMode="auto">
            <a:xfrm>
              <a:off x="2245069" y="938517"/>
              <a:ext cx="575560" cy="38952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5" name="直接箭头连接符 304">
              <a:extLst>
                <a:ext uri="{FF2B5EF4-FFF2-40B4-BE49-F238E27FC236}">
                  <a16:creationId xmlns:a16="http://schemas.microsoft.com/office/drawing/2014/main" id="{D7E55282-43BB-4981-B80D-4069C78EBC97}"/>
                </a:ext>
              </a:extLst>
            </p:cNvPr>
            <p:cNvCxnSpPr>
              <a:cxnSpLocks/>
              <a:stCxn id="297" idx="6"/>
              <a:endCxn id="302" idx="2"/>
            </p:cNvCxnSpPr>
            <p:nvPr/>
          </p:nvCxnSpPr>
          <p:spPr bwMode="auto">
            <a:xfrm>
              <a:off x="2245069" y="938517"/>
              <a:ext cx="575560" cy="105774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6" name="直接箭头连接符 305">
              <a:extLst>
                <a:ext uri="{FF2B5EF4-FFF2-40B4-BE49-F238E27FC236}">
                  <a16:creationId xmlns:a16="http://schemas.microsoft.com/office/drawing/2014/main" id="{09E36DFF-4DB1-4C25-B71E-7EA9AECB3536}"/>
                </a:ext>
              </a:extLst>
            </p:cNvPr>
            <p:cNvCxnSpPr>
              <a:cxnSpLocks/>
              <a:stCxn id="297" idx="6"/>
              <a:endCxn id="303" idx="2"/>
            </p:cNvCxnSpPr>
            <p:nvPr/>
          </p:nvCxnSpPr>
          <p:spPr bwMode="auto">
            <a:xfrm>
              <a:off x="2245069" y="938517"/>
              <a:ext cx="575560" cy="173550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7" name="直接箭头连接符 306">
              <a:extLst>
                <a:ext uri="{FF2B5EF4-FFF2-40B4-BE49-F238E27FC236}">
                  <a16:creationId xmlns:a16="http://schemas.microsoft.com/office/drawing/2014/main" id="{847EF41C-0C5B-4458-B16F-9E0F850420DE}"/>
                </a:ext>
              </a:extLst>
            </p:cNvPr>
            <p:cNvCxnSpPr>
              <a:cxnSpLocks/>
              <a:stCxn id="298" idx="6"/>
              <a:endCxn id="301" idx="2"/>
            </p:cNvCxnSpPr>
            <p:nvPr/>
          </p:nvCxnSpPr>
          <p:spPr bwMode="auto">
            <a:xfrm flipV="1">
              <a:off x="2245069" y="1328041"/>
              <a:ext cx="575560" cy="30736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8" name="直接箭头连接符 307">
              <a:extLst>
                <a:ext uri="{FF2B5EF4-FFF2-40B4-BE49-F238E27FC236}">
                  <a16:creationId xmlns:a16="http://schemas.microsoft.com/office/drawing/2014/main" id="{60D48583-C883-42C2-A591-AC8E02496919}"/>
                </a:ext>
              </a:extLst>
            </p:cNvPr>
            <p:cNvCxnSpPr>
              <a:cxnSpLocks/>
              <a:stCxn id="298" idx="6"/>
              <a:endCxn id="302" idx="2"/>
            </p:cNvCxnSpPr>
            <p:nvPr/>
          </p:nvCxnSpPr>
          <p:spPr bwMode="auto">
            <a:xfrm>
              <a:off x="2245069" y="1635404"/>
              <a:ext cx="575560" cy="36085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9" name="直接箭头连接符 308">
              <a:extLst>
                <a:ext uri="{FF2B5EF4-FFF2-40B4-BE49-F238E27FC236}">
                  <a16:creationId xmlns:a16="http://schemas.microsoft.com/office/drawing/2014/main" id="{4D6B427E-3DAA-43AE-BAA1-CF1F41AD4477}"/>
                </a:ext>
              </a:extLst>
            </p:cNvPr>
            <p:cNvCxnSpPr>
              <a:cxnSpLocks/>
              <a:stCxn id="298" idx="6"/>
              <a:endCxn id="303" idx="2"/>
            </p:cNvCxnSpPr>
            <p:nvPr/>
          </p:nvCxnSpPr>
          <p:spPr bwMode="auto">
            <a:xfrm>
              <a:off x="2245069" y="1635404"/>
              <a:ext cx="575560" cy="103861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0" name="直接箭头连接符 309">
              <a:extLst>
                <a:ext uri="{FF2B5EF4-FFF2-40B4-BE49-F238E27FC236}">
                  <a16:creationId xmlns:a16="http://schemas.microsoft.com/office/drawing/2014/main" id="{5ADC142E-D706-4875-9045-F0C241032C3E}"/>
                </a:ext>
              </a:extLst>
            </p:cNvPr>
            <p:cNvCxnSpPr>
              <a:cxnSpLocks/>
              <a:stCxn id="299" idx="6"/>
              <a:endCxn id="301" idx="2"/>
            </p:cNvCxnSpPr>
            <p:nvPr/>
          </p:nvCxnSpPr>
          <p:spPr bwMode="auto">
            <a:xfrm flipV="1">
              <a:off x="2245069" y="1328041"/>
              <a:ext cx="575560" cy="10074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1" name="直接箭头连接符 310">
              <a:extLst>
                <a:ext uri="{FF2B5EF4-FFF2-40B4-BE49-F238E27FC236}">
                  <a16:creationId xmlns:a16="http://schemas.microsoft.com/office/drawing/2014/main" id="{21F3E888-4983-4816-9C31-8D0DD1F6D075}"/>
                </a:ext>
              </a:extLst>
            </p:cNvPr>
            <p:cNvCxnSpPr>
              <a:cxnSpLocks/>
              <a:stCxn id="299" idx="6"/>
              <a:endCxn id="302" idx="2"/>
            </p:cNvCxnSpPr>
            <p:nvPr/>
          </p:nvCxnSpPr>
          <p:spPr bwMode="auto">
            <a:xfrm flipV="1">
              <a:off x="2245069" y="1996257"/>
              <a:ext cx="575560" cy="33920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2" name="直接箭头连接符 311">
              <a:extLst>
                <a:ext uri="{FF2B5EF4-FFF2-40B4-BE49-F238E27FC236}">
                  <a16:creationId xmlns:a16="http://schemas.microsoft.com/office/drawing/2014/main" id="{0955D9D5-E46C-41FC-AAC8-7CF591A87594}"/>
                </a:ext>
              </a:extLst>
            </p:cNvPr>
            <p:cNvCxnSpPr>
              <a:cxnSpLocks/>
              <a:stCxn id="299" idx="6"/>
              <a:endCxn id="303" idx="2"/>
            </p:cNvCxnSpPr>
            <p:nvPr/>
          </p:nvCxnSpPr>
          <p:spPr bwMode="auto">
            <a:xfrm>
              <a:off x="2245069" y="2335463"/>
              <a:ext cx="575560" cy="33856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3" name="直接箭头连接符 312">
              <a:extLst>
                <a:ext uri="{FF2B5EF4-FFF2-40B4-BE49-F238E27FC236}">
                  <a16:creationId xmlns:a16="http://schemas.microsoft.com/office/drawing/2014/main" id="{0BD12A11-E338-4E65-B45D-DEC9773A0704}"/>
                </a:ext>
              </a:extLst>
            </p:cNvPr>
            <p:cNvCxnSpPr>
              <a:cxnSpLocks/>
              <a:stCxn id="300" idx="6"/>
              <a:endCxn id="301" idx="2"/>
            </p:cNvCxnSpPr>
            <p:nvPr/>
          </p:nvCxnSpPr>
          <p:spPr bwMode="auto">
            <a:xfrm flipV="1">
              <a:off x="2245069" y="1328041"/>
              <a:ext cx="575560" cy="166767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4" name="直接箭头连接符 313">
              <a:extLst>
                <a:ext uri="{FF2B5EF4-FFF2-40B4-BE49-F238E27FC236}">
                  <a16:creationId xmlns:a16="http://schemas.microsoft.com/office/drawing/2014/main" id="{5C579E63-1DAA-4DF4-9166-999882767938}"/>
                </a:ext>
              </a:extLst>
            </p:cNvPr>
            <p:cNvCxnSpPr>
              <a:cxnSpLocks/>
              <a:stCxn id="300" idx="6"/>
              <a:endCxn id="302" idx="2"/>
            </p:cNvCxnSpPr>
            <p:nvPr/>
          </p:nvCxnSpPr>
          <p:spPr bwMode="auto">
            <a:xfrm flipV="1">
              <a:off x="2245069" y="1996257"/>
              <a:ext cx="575560" cy="99946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5" name="直接箭头连接符 314">
              <a:extLst>
                <a:ext uri="{FF2B5EF4-FFF2-40B4-BE49-F238E27FC236}">
                  <a16:creationId xmlns:a16="http://schemas.microsoft.com/office/drawing/2014/main" id="{75B8A8A6-D949-4989-A866-9E4F7A82B758}"/>
                </a:ext>
              </a:extLst>
            </p:cNvPr>
            <p:cNvCxnSpPr>
              <a:cxnSpLocks/>
              <a:stCxn id="300" idx="6"/>
              <a:endCxn id="303" idx="2"/>
            </p:cNvCxnSpPr>
            <p:nvPr/>
          </p:nvCxnSpPr>
          <p:spPr bwMode="auto">
            <a:xfrm flipV="1">
              <a:off x="2245069" y="2674023"/>
              <a:ext cx="575560" cy="32169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316" name="流程图: 接点 315">
              <a:extLst>
                <a:ext uri="{FF2B5EF4-FFF2-40B4-BE49-F238E27FC236}">
                  <a16:creationId xmlns:a16="http://schemas.microsoft.com/office/drawing/2014/main" id="{B9500F70-46B3-4E08-9616-EDDFDA0AE81E}"/>
                </a:ext>
              </a:extLst>
            </p:cNvPr>
            <p:cNvSpPr/>
            <p:nvPr/>
          </p:nvSpPr>
          <p:spPr>
            <a:xfrm>
              <a:off x="3876795" y="1408886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7" name="流程图: 接点 316">
              <a:extLst>
                <a:ext uri="{FF2B5EF4-FFF2-40B4-BE49-F238E27FC236}">
                  <a16:creationId xmlns:a16="http://schemas.microsoft.com/office/drawing/2014/main" id="{E4B330B2-3D44-4E95-ABE7-CE036FEE6DCC}"/>
                </a:ext>
              </a:extLst>
            </p:cNvPr>
            <p:cNvSpPr/>
            <p:nvPr/>
          </p:nvSpPr>
          <p:spPr>
            <a:xfrm>
              <a:off x="3886769" y="2101079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18" name="直接箭头连接符 317">
              <a:extLst>
                <a:ext uri="{FF2B5EF4-FFF2-40B4-BE49-F238E27FC236}">
                  <a16:creationId xmlns:a16="http://schemas.microsoft.com/office/drawing/2014/main" id="{F7000620-0B77-4085-9557-54758D1AE1E8}"/>
                </a:ext>
              </a:extLst>
            </p:cNvPr>
            <p:cNvCxnSpPr>
              <a:cxnSpLocks/>
              <a:stCxn id="301" idx="6"/>
              <a:endCxn id="316" idx="2"/>
            </p:cNvCxnSpPr>
            <p:nvPr/>
          </p:nvCxnSpPr>
          <p:spPr bwMode="auto">
            <a:xfrm>
              <a:off x="3383868" y="1328041"/>
              <a:ext cx="492927" cy="34389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9" name="直接箭头连接符 318">
              <a:extLst>
                <a:ext uri="{FF2B5EF4-FFF2-40B4-BE49-F238E27FC236}">
                  <a16:creationId xmlns:a16="http://schemas.microsoft.com/office/drawing/2014/main" id="{15B677BE-29AB-4A60-A627-94F2D93D3A67}"/>
                </a:ext>
              </a:extLst>
            </p:cNvPr>
            <p:cNvCxnSpPr>
              <a:cxnSpLocks/>
              <a:stCxn id="301" idx="6"/>
              <a:endCxn id="317" idx="2"/>
            </p:cNvCxnSpPr>
            <p:nvPr/>
          </p:nvCxnSpPr>
          <p:spPr bwMode="auto">
            <a:xfrm>
              <a:off x="3383868" y="1328041"/>
              <a:ext cx="502901" cy="103608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0" name="直接箭头连接符 319">
              <a:extLst>
                <a:ext uri="{FF2B5EF4-FFF2-40B4-BE49-F238E27FC236}">
                  <a16:creationId xmlns:a16="http://schemas.microsoft.com/office/drawing/2014/main" id="{B3D35C71-3A15-49D6-AC8E-17792A7D7586}"/>
                </a:ext>
              </a:extLst>
            </p:cNvPr>
            <p:cNvCxnSpPr>
              <a:cxnSpLocks/>
              <a:stCxn id="302" idx="6"/>
              <a:endCxn id="316" idx="2"/>
            </p:cNvCxnSpPr>
            <p:nvPr/>
          </p:nvCxnSpPr>
          <p:spPr bwMode="auto">
            <a:xfrm flipV="1">
              <a:off x="3383868" y="1671935"/>
              <a:ext cx="492927" cy="3243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1" name="直接箭头连接符 320">
              <a:extLst>
                <a:ext uri="{FF2B5EF4-FFF2-40B4-BE49-F238E27FC236}">
                  <a16:creationId xmlns:a16="http://schemas.microsoft.com/office/drawing/2014/main" id="{95A48CFF-CAEA-404D-B927-E3D33C5580BA}"/>
                </a:ext>
              </a:extLst>
            </p:cNvPr>
            <p:cNvCxnSpPr>
              <a:cxnSpLocks/>
              <a:stCxn id="302" idx="6"/>
              <a:endCxn id="317" idx="2"/>
            </p:cNvCxnSpPr>
            <p:nvPr/>
          </p:nvCxnSpPr>
          <p:spPr bwMode="auto">
            <a:xfrm>
              <a:off x="3383868" y="1996257"/>
              <a:ext cx="502901" cy="3678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2" name="直接箭头连接符 321">
              <a:extLst>
                <a:ext uri="{FF2B5EF4-FFF2-40B4-BE49-F238E27FC236}">
                  <a16:creationId xmlns:a16="http://schemas.microsoft.com/office/drawing/2014/main" id="{52691B8D-88EB-4FE1-ADA7-942125C9D220}"/>
                </a:ext>
              </a:extLst>
            </p:cNvPr>
            <p:cNvCxnSpPr>
              <a:cxnSpLocks/>
              <a:stCxn id="303" idx="6"/>
              <a:endCxn id="316" idx="2"/>
            </p:cNvCxnSpPr>
            <p:nvPr/>
          </p:nvCxnSpPr>
          <p:spPr bwMode="auto">
            <a:xfrm flipV="1">
              <a:off x="3383868" y="1671935"/>
              <a:ext cx="492927" cy="100208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3" name="直接箭头连接符 322">
              <a:extLst>
                <a:ext uri="{FF2B5EF4-FFF2-40B4-BE49-F238E27FC236}">
                  <a16:creationId xmlns:a16="http://schemas.microsoft.com/office/drawing/2014/main" id="{C1A0CF58-6BBD-451C-9F25-DF871C8CE7F5}"/>
                </a:ext>
              </a:extLst>
            </p:cNvPr>
            <p:cNvCxnSpPr>
              <a:cxnSpLocks/>
              <a:stCxn id="303" idx="6"/>
              <a:endCxn id="317" idx="2"/>
            </p:cNvCxnSpPr>
            <p:nvPr/>
          </p:nvCxnSpPr>
          <p:spPr bwMode="auto">
            <a:xfrm flipV="1">
              <a:off x="3383868" y="2364128"/>
              <a:ext cx="502901" cy="30989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324" name="流程图: 接点 323">
              <a:extLst>
                <a:ext uri="{FF2B5EF4-FFF2-40B4-BE49-F238E27FC236}">
                  <a16:creationId xmlns:a16="http://schemas.microsoft.com/office/drawing/2014/main" id="{54771CAD-9D86-43DD-979B-F16F4886FF3D}"/>
                </a:ext>
              </a:extLst>
            </p:cNvPr>
            <p:cNvSpPr/>
            <p:nvPr/>
          </p:nvSpPr>
          <p:spPr>
            <a:xfrm>
              <a:off x="4699425" y="173320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25" name="直接箭头连接符 324">
              <a:extLst>
                <a:ext uri="{FF2B5EF4-FFF2-40B4-BE49-F238E27FC236}">
                  <a16:creationId xmlns:a16="http://schemas.microsoft.com/office/drawing/2014/main" id="{EAD0456E-B0C3-4D1E-98AE-DE354857FA30}"/>
                </a:ext>
              </a:extLst>
            </p:cNvPr>
            <p:cNvCxnSpPr>
              <a:cxnSpLocks/>
              <a:stCxn id="316" idx="6"/>
              <a:endCxn id="324" idx="2"/>
            </p:cNvCxnSpPr>
            <p:nvPr/>
          </p:nvCxnSpPr>
          <p:spPr bwMode="auto">
            <a:xfrm>
              <a:off x="4440034" y="1671935"/>
              <a:ext cx="259391" cy="3243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6" name="直接箭头连接符 325">
              <a:extLst>
                <a:ext uri="{FF2B5EF4-FFF2-40B4-BE49-F238E27FC236}">
                  <a16:creationId xmlns:a16="http://schemas.microsoft.com/office/drawing/2014/main" id="{14B83CCF-C4E4-4BC5-90C2-DED7AE6AFC12}"/>
                </a:ext>
              </a:extLst>
            </p:cNvPr>
            <p:cNvCxnSpPr>
              <a:cxnSpLocks/>
              <a:stCxn id="317" idx="6"/>
              <a:endCxn id="324" idx="2"/>
            </p:cNvCxnSpPr>
            <p:nvPr/>
          </p:nvCxnSpPr>
          <p:spPr bwMode="auto">
            <a:xfrm flipV="1">
              <a:off x="4450008" y="1996257"/>
              <a:ext cx="249417" cy="3678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1969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7DB1EE7-BD03-4097-B980-DB93FB189CEA}"/>
              </a:ext>
            </a:extLst>
          </p:cNvPr>
          <p:cNvGrpSpPr/>
          <p:nvPr/>
        </p:nvGrpSpPr>
        <p:grpSpPr>
          <a:xfrm>
            <a:off x="494035" y="675467"/>
            <a:ext cx="4768629" cy="2583299"/>
            <a:chOff x="494035" y="675467"/>
            <a:chExt cx="4768629" cy="2583299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7BD31642-3C25-41DE-B8B2-88397E8EE8B0}"/>
                </a:ext>
              </a:extLst>
            </p:cNvPr>
            <p:cNvGrpSpPr/>
            <p:nvPr/>
          </p:nvGrpSpPr>
          <p:grpSpPr>
            <a:xfrm>
              <a:off x="494035" y="675467"/>
              <a:ext cx="1751034" cy="2583299"/>
              <a:chOff x="1007277" y="3817042"/>
              <a:chExt cx="1299826" cy="1933224"/>
            </a:xfrm>
          </p:grpSpPr>
          <p:sp>
            <p:nvSpPr>
              <p:cNvPr id="194" name="流程图: 接点 193">
                <a:extLst>
                  <a:ext uri="{FF2B5EF4-FFF2-40B4-BE49-F238E27FC236}">
                    <a16:creationId xmlns:a16="http://schemas.microsoft.com/office/drawing/2014/main" id="{B00678CE-8EFA-4D8A-B503-3CD47AE959D9}"/>
                  </a:ext>
                </a:extLst>
              </p:cNvPr>
              <p:cNvSpPr/>
              <p:nvPr/>
            </p:nvSpPr>
            <p:spPr>
              <a:xfrm>
                <a:off x="1007277" y="415114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5" name="流程图: 接点 194">
                <a:extLst>
                  <a:ext uri="{FF2B5EF4-FFF2-40B4-BE49-F238E27FC236}">
                    <a16:creationId xmlns:a16="http://schemas.microsoft.com/office/drawing/2014/main" id="{CE458A74-960B-4799-A291-39C29F066FA5}"/>
                  </a:ext>
                </a:extLst>
              </p:cNvPr>
              <p:cNvSpPr/>
              <p:nvPr/>
            </p:nvSpPr>
            <p:spPr>
              <a:xfrm>
                <a:off x="1018383" y="4664314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6" name="流程图: 接点 195">
                <a:extLst>
                  <a:ext uri="{FF2B5EF4-FFF2-40B4-BE49-F238E27FC236}">
                    <a16:creationId xmlns:a16="http://schemas.microsoft.com/office/drawing/2014/main" id="{32C75738-4464-4ACA-AD8B-5DD27536A16A}"/>
                  </a:ext>
                </a:extLst>
              </p:cNvPr>
              <p:cNvSpPr/>
              <p:nvPr/>
            </p:nvSpPr>
            <p:spPr>
              <a:xfrm>
                <a:off x="1014681" y="517390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97" name="直接箭头连接符 196">
                <a:extLst>
                  <a:ext uri="{FF2B5EF4-FFF2-40B4-BE49-F238E27FC236}">
                    <a16:creationId xmlns:a16="http://schemas.microsoft.com/office/drawing/2014/main" id="{98CA8D16-D31F-47B1-88E2-D25DC3993700}"/>
                  </a:ext>
                </a:extLst>
              </p:cNvPr>
              <p:cNvCxnSpPr>
                <a:cxnSpLocks/>
                <a:stCxn id="194" idx="6"/>
                <a:endCxn id="209" idx="2"/>
              </p:cNvCxnSpPr>
              <p:nvPr/>
            </p:nvCxnSpPr>
            <p:spPr bwMode="auto">
              <a:xfrm flipV="1">
                <a:off x="1425380" y="4013897"/>
                <a:ext cx="463620" cy="33410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98" name="直接箭头连接符 197">
                <a:extLst>
                  <a:ext uri="{FF2B5EF4-FFF2-40B4-BE49-F238E27FC236}">
                    <a16:creationId xmlns:a16="http://schemas.microsoft.com/office/drawing/2014/main" id="{5AD36E12-9161-4553-AB0F-EC23407AA542}"/>
                  </a:ext>
                </a:extLst>
              </p:cNvPr>
              <p:cNvCxnSpPr>
                <a:cxnSpLocks/>
                <a:stCxn id="195" idx="6"/>
                <a:endCxn id="210" idx="2"/>
              </p:cNvCxnSpPr>
              <p:nvPr/>
            </p:nvCxnSpPr>
            <p:spPr bwMode="auto">
              <a:xfrm flipV="1">
                <a:off x="1436486" y="4535416"/>
                <a:ext cx="452514" cy="3257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99" name="直接箭头连接符 198">
                <a:extLst>
                  <a:ext uri="{FF2B5EF4-FFF2-40B4-BE49-F238E27FC236}">
                    <a16:creationId xmlns:a16="http://schemas.microsoft.com/office/drawing/2014/main" id="{9154557C-5377-4D75-A5A0-87CBFCEABE3C}"/>
                  </a:ext>
                </a:extLst>
              </p:cNvPr>
              <p:cNvCxnSpPr>
                <a:cxnSpLocks/>
                <a:stCxn id="196" idx="6"/>
                <a:endCxn id="211" idx="2"/>
              </p:cNvCxnSpPr>
              <p:nvPr/>
            </p:nvCxnSpPr>
            <p:spPr bwMode="auto">
              <a:xfrm flipV="1">
                <a:off x="1432784" y="5059308"/>
                <a:ext cx="456216" cy="31145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0" name="直接箭头连接符 199">
                <a:extLst>
                  <a:ext uri="{FF2B5EF4-FFF2-40B4-BE49-F238E27FC236}">
                    <a16:creationId xmlns:a16="http://schemas.microsoft.com/office/drawing/2014/main" id="{E92F8503-6132-458A-A94F-821F04A63920}"/>
                  </a:ext>
                </a:extLst>
              </p:cNvPr>
              <p:cNvCxnSpPr>
                <a:cxnSpLocks/>
                <a:stCxn id="194" idx="6"/>
                <a:endCxn id="210" idx="2"/>
              </p:cNvCxnSpPr>
              <p:nvPr/>
            </p:nvCxnSpPr>
            <p:spPr bwMode="auto">
              <a:xfrm>
                <a:off x="1425380" y="4348001"/>
                <a:ext cx="463620" cy="18741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1" name="直接箭头连接符 200">
                <a:extLst>
                  <a:ext uri="{FF2B5EF4-FFF2-40B4-BE49-F238E27FC236}">
                    <a16:creationId xmlns:a16="http://schemas.microsoft.com/office/drawing/2014/main" id="{A281B2FD-E7C2-432D-B202-B7A1BB7EADB1}"/>
                  </a:ext>
                </a:extLst>
              </p:cNvPr>
              <p:cNvCxnSpPr>
                <a:cxnSpLocks/>
                <a:stCxn id="194" idx="6"/>
                <a:endCxn id="211" idx="2"/>
              </p:cNvCxnSpPr>
              <p:nvPr/>
            </p:nvCxnSpPr>
            <p:spPr bwMode="auto">
              <a:xfrm>
                <a:off x="1425380" y="4348001"/>
                <a:ext cx="463620" cy="71130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2" name="直接箭头连接符 201">
                <a:extLst>
                  <a:ext uri="{FF2B5EF4-FFF2-40B4-BE49-F238E27FC236}">
                    <a16:creationId xmlns:a16="http://schemas.microsoft.com/office/drawing/2014/main" id="{E4DD33A0-6825-4625-95E9-10ABBAE4CF99}"/>
                  </a:ext>
                </a:extLst>
              </p:cNvPr>
              <p:cNvCxnSpPr>
                <a:cxnSpLocks/>
                <a:stCxn id="194" idx="6"/>
                <a:endCxn id="212" idx="2"/>
              </p:cNvCxnSpPr>
              <p:nvPr/>
            </p:nvCxnSpPr>
            <p:spPr bwMode="auto">
              <a:xfrm>
                <a:off x="1425380" y="4348001"/>
                <a:ext cx="463620" cy="120541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3" name="直接箭头连接符 202">
                <a:extLst>
                  <a:ext uri="{FF2B5EF4-FFF2-40B4-BE49-F238E27FC236}">
                    <a16:creationId xmlns:a16="http://schemas.microsoft.com/office/drawing/2014/main" id="{34A1DEE1-006E-4D91-BC4A-D65407EEA96C}"/>
                  </a:ext>
                </a:extLst>
              </p:cNvPr>
              <p:cNvCxnSpPr>
                <a:cxnSpLocks/>
                <a:stCxn id="195" idx="6"/>
                <a:endCxn id="209" idx="2"/>
              </p:cNvCxnSpPr>
              <p:nvPr/>
            </p:nvCxnSpPr>
            <p:spPr bwMode="auto">
              <a:xfrm flipV="1">
                <a:off x="1436486" y="4013897"/>
                <a:ext cx="452514" cy="84727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4" name="直接箭头连接符 203">
                <a:extLst>
                  <a:ext uri="{FF2B5EF4-FFF2-40B4-BE49-F238E27FC236}">
                    <a16:creationId xmlns:a16="http://schemas.microsoft.com/office/drawing/2014/main" id="{85C75EC2-1199-4225-A1EF-2BED23589696}"/>
                  </a:ext>
                </a:extLst>
              </p:cNvPr>
              <p:cNvCxnSpPr>
                <a:cxnSpLocks/>
                <a:stCxn id="196" idx="6"/>
                <a:endCxn id="210" idx="2"/>
              </p:cNvCxnSpPr>
              <p:nvPr/>
            </p:nvCxnSpPr>
            <p:spPr bwMode="auto">
              <a:xfrm flipV="1">
                <a:off x="1432784" y="4535416"/>
                <a:ext cx="456216" cy="83534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</p:cxnSp>
          <p:cxnSp>
            <p:nvCxnSpPr>
              <p:cNvPr id="205" name="直接箭头连接符 204">
                <a:extLst>
                  <a:ext uri="{FF2B5EF4-FFF2-40B4-BE49-F238E27FC236}">
                    <a16:creationId xmlns:a16="http://schemas.microsoft.com/office/drawing/2014/main" id="{E053B818-A3A2-4E6E-9487-DFD558070C8F}"/>
                  </a:ext>
                </a:extLst>
              </p:cNvPr>
              <p:cNvCxnSpPr>
                <a:cxnSpLocks/>
                <a:stCxn id="195" idx="6"/>
                <a:endCxn id="211" idx="2"/>
              </p:cNvCxnSpPr>
              <p:nvPr/>
            </p:nvCxnSpPr>
            <p:spPr bwMode="auto">
              <a:xfrm>
                <a:off x="1436486" y="4861169"/>
                <a:ext cx="452514" cy="19813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6" name="直接箭头连接符 205">
                <a:extLst>
                  <a:ext uri="{FF2B5EF4-FFF2-40B4-BE49-F238E27FC236}">
                    <a16:creationId xmlns:a16="http://schemas.microsoft.com/office/drawing/2014/main" id="{28B0C429-28D3-41B4-B6BA-AB1139A1FCD6}"/>
                  </a:ext>
                </a:extLst>
              </p:cNvPr>
              <p:cNvCxnSpPr>
                <a:cxnSpLocks/>
                <a:stCxn id="195" idx="6"/>
                <a:endCxn id="212" idx="2"/>
              </p:cNvCxnSpPr>
              <p:nvPr/>
            </p:nvCxnSpPr>
            <p:spPr bwMode="auto">
              <a:xfrm>
                <a:off x="1436486" y="4861169"/>
                <a:ext cx="452514" cy="69224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7" name="直接箭头连接符 206">
                <a:extLst>
                  <a:ext uri="{FF2B5EF4-FFF2-40B4-BE49-F238E27FC236}">
                    <a16:creationId xmlns:a16="http://schemas.microsoft.com/office/drawing/2014/main" id="{D990BEF6-255A-426B-A1EB-54C05586BCD1}"/>
                  </a:ext>
                </a:extLst>
              </p:cNvPr>
              <p:cNvCxnSpPr>
                <a:cxnSpLocks/>
                <a:stCxn id="196" idx="6"/>
                <a:endCxn id="209" idx="2"/>
              </p:cNvCxnSpPr>
              <p:nvPr/>
            </p:nvCxnSpPr>
            <p:spPr bwMode="auto">
              <a:xfrm flipV="1">
                <a:off x="1432784" y="4013897"/>
                <a:ext cx="456216" cy="135686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08" name="直接箭头连接符 207">
                <a:extLst>
                  <a:ext uri="{FF2B5EF4-FFF2-40B4-BE49-F238E27FC236}">
                    <a16:creationId xmlns:a16="http://schemas.microsoft.com/office/drawing/2014/main" id="{71DB7AB8-836C-42FD-A8B1-7D371327E3BF}"/>
                  </a:ext>
                </a:extLst>
              </p:cNvPr>
              <p:cNvCxnSpPr>
                <a:cxnSpLocks/>
                <a:stCxn id="196" idx="6"/>
                <a:endCxn id="212" idx="2"/>
              </p:cNvCxnSpPr>
              <p:nvPr/>
            </p:nvCxnSpPr>
            <p:spPr bwMode="auto">
              <a:xfrm>
                <a:off x="1432784" y="5370760"/>
                <a:ext cx="456216" cy="18265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209" name="流程图: 接点 208">
                <a:extLst>
                  <a:ext uri="{FF2B5EF4-FFF2-40B4-BE49-F238E27FC236}">
                    <a16:creationId xmlns:a16="http://schemas.microsoft.com/office/drawing/2014/main" id="{F1B9E83F-AA20-4512-9121-B53678AF9378}"/>
                  </a:ext>
                </a:extLst>
              </p:cNvPr>
              <p:cNvSpPr/>
              <p:nvPr/>
            </p:nvSpPr>
            <p:spPr>
              <a:xfrm>
                <a:off x="1889000" y="3817042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0" name="流程图: 接点 209">
                <a:extLst>
                  <a:ext uri="{FF2B5EF4-FFF2-40B4-BE49-F238E27FC236}">
                    <a16:creationId xmlns:a16="http://schemas.microsoft.com/office/drawing/2014/main" id="{EDAE0B16-4185-4E40-BA93-4F19FF7C84D6}"/>
                  </a:ext>
                </a:extLst>
              </p:cNvPr>
              <p:cNvSpPr/>
              <p:nvPr/>
            </p:nvSpPr>
            <p:spPr>
              <a:xfrm>
                <a:off x="1889000" y="4338561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1" name="流程图: 接点 210">
                <a:extLst>
                  <a:ext uri="{FF2B5EF4-FFF2-40B4-BE49-F238E27FC236}">
                    <a16:creationId xmlns:a16="http://schemas.microsoft.com/office/drawing/2014/main" id="{3AD2D461-984E-4D9E-A0BD-42AAD2EB0838}"/>
                  </a:ext>
                </a:extLst>
              </p:cNvPr>
              <p:cNvSpPr/>
              <p:nvPr/>
            </p:nvSpPr>
            <p:spPr>
              <a:xfrm>
                <a:off x="1889000" y="4862453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2" name="流程图: 接点 211">
                <a:extLst>
                  <a:ext uri="{FF2B5EF4-FFF2-40B4-BE49-F238E27FC236}">
                    <a16:creationId xmlns:a16="http://schemas.microsoft.com/office/drawing/2014/main" id="{9887953B-9970-48C3-BA06-23AC52CFB8EC}"/>
                  </a:ext>
                </a:extLst>
              </p:cNvPr>
              <p:cNvSpPr/>
              <p:nvPr/>
            </p:nvSpPr>
            <p:spPr>
              <a:xfrm>
                <a:off x="1889000" y="5356558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DED06C2C-D658-44D2-8A79-2C856586A73C}"/>
                </a:ext>
              </a:extLst>
            </p:cNvPr>
            <p:cNvGrpSpPr/>
            <p:nvPr/>
          </p:nvGrpSpPr>
          <p:grpSpPr>
            <a:xfrm>
              <a:off x="2245069" y="938517"/>
              <a:ext cx="3017595" cy="2057201"/>
              <a:chOff x="2307103" y="4013897"/>
              <a:chExt cx="2240018" cy="1539516"/>
            </a:xfrm>
          </p:grpSpPr>
          <p:sp>
            <p:nvSpPr>
              <p:cNvPr id="213" name="流程图: 接点 212">
                <a:extLst>
                  <a:ext uri="{FF2B5EF4-FFF2-40B4-BE49-F238E27FC236}">
                    <a16:creationId xmlns:a16="http://schemas.microsoft.com/office/drawing/2014/main" id="{EB3AAB59-5A63-4EAA-99ED-C1F728305B57}"/>
                  </a:ext>
                </a:extLst>
              </p:cNvPr>
              <p:cNvSpPr/>
              <p:nvPr/>
            </p:nvSpPr>
            <p:spPr>
              <a:xfrm>
                <a:off x="2734352" y="4108545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4" name="流程图: 接点 213">
                <a:extLst>
                  <a:ext uri="{FF2B5EF4-FFF2-40B4-BE49-F238E27FC236}">
                    <a16:creationId xmlns:a16="http://schemas.microsoft.com/office/drawing/2014/main" id="{D6220089-ADCA-477D-94AA-F3CF400151AB}"/>
                  </a:ext>
                </a:extLst>
              </p:cNvPr>
              <p:cNvSpPr/>
              <p:nvPr/>
            </p:nvSpPr>
            <p:spPr>
              <a:xfrm>
                <a:off x="2734352" y="460860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5" name="流程图: 接点 214">
                <a:extLst>
                  <a:ext uri="{FF2B5EF4-FFF2-40B4-BE49-F238E27FC236}">
                    <a16:creationId xmlns:a16="http://schemas.microsoft.com/office/drawing/2014/main" id="{9C02F959-D27F-40E4-9B7F-05E960F15BC7}"/>
                  </a:ext>
                </a:extLst>
              </p:cNvPr>
              <p:cNvSpPr/>
              <p:nvPr/>
            </p:nvSpPr>
            <p:spPr>
              <a:xfrm>
                <a:off x="2734352" y="511581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16" name="直接箭头连接符 215">
                <a:extLst>
                  <a:ext uri="{FF2B5EF4-FFF2-40B4-BE49-F238E27FC236}">
                    <a16:creationId xmlns:a16="http://schemas.microsoft.com/office/drawing/2014/main" id="{76C89F28-1861-4004-B8C9-F4D6F7F83E87}"/>
                  </a:ext>
                </a:extLst>
              </p:cNvPr>
              <p:cNvCxnSpPr>
                <a:cxnSpLocks/>
                <a:stCxn id="209" idx="6"/>
                <a:endCxn id="213" idx="2"/>
              </p:cNvCxnSpPr>
              <p:nvPr/>
            </p:nvCxnSpPr>
            <p:spPr bwMode="auto">
              <a:xfrm>
                <a:off x="2307103" y="4013897"/>
                <a:ext cx="427249" cy="29150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7" name="直接箭头连接符 216">
                <a:extLst>
                  <a:ext uri="{FF2B5EF4-FFF2-40B4-BE49-F238E27FC236}">
                    <a16:creationId xmlns:a16="http://schemas.microsoft.com/office/drawing/2014/main" id="{58A249A3-992D-4076-9DC4-D9EB079AE4E5}"/>
                  </a:ext>
                </a:extLst>
              </p:cNvPr>
              <p:cNvCxnSpPr>
                <a:cxnSpLocks/>
                <a:stCxn id="209" idx="6"/>
                <a:endCxn id="214" idx="2"/>
              </p:cNvCxnSpPr>
              <p:nvPr/>
            </p:nvCxnSpPr>
            <p:spPr bwMode="auto">
              <a:xfrm>
                <a:off x="2307103" y="4013897"/>
                <a:ext cx="427249" cy="79156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8" name="直接箭头连接符 217">
                <a:extLst>
                  <a:ext uri="{FF2B5EF4-FFF2-40B4-BE49-F238E27FC236}">
                    <a16:creationId xmlns:a16="http://schemas.microsoft.com/office/drawing/2014/main" id="{E6B5A023-F61D-4065-92FD-7D948C89F926}"/>
                  </a:ext>
                </a:extLst>
              </p:cNvPr>
              <p:cNvCxnSpPr>
                <a:cxnSpLocks/>
                <a:stCxn id="209" idx="6"/>
                <a:endCxn id="215" idx="2"/>
              </p:cNvCxnSpPr>
              <p:nvPr/>
            </p:nvCxnSpPr>
            <p:spPr bwMode="auto">
              <a:xfrm>
                <a:off x="2307103" y="4013897"/>
                <a:ext cx="427249" cy="129877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19" name="直接箭头连接符 218">
                <a:extLst>
                  <a:ext uri="{FF2B5EF4-FFF2-40B4-BE49-F238E27FC236}">
                    <a16:creationId xmlns:a16="http://schemas.microsoft.com/office/drawing/2014/main" id="{C1E16C75-7340-46DF-A397-E85200CED35C}"/>
                  </a:ext>
                </a:extLst>
              </p:cNvPr>
              <p:cNvCxnSpPr>
                <a:cxnSpLocks/>
                <a:stCxn id="210" idx="6"/>
                <a:endCxn id="213" idx="2"/>
              </p:cNvCxnSpPr>
              <p:nvPr/>
            </p:nvCxnSpPr>
            <p:spPr bwMode="auto">
              <a:xfrm flipV="1">
                <a:off x="2307103" y="4305399"/>
                <a:ext cx="427249" cy="23001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0" name="直接箭头连接符 219">
                <a:extLst>
                  <a:ext uri="{FF2B5EF4-FFF2-40B4-BE49-F238E27FC236}">
                    <a16:creationId xmlns:a16="http://schemas.microsoft.com/office/drawing/2014/main" id="{5B868C52-EB19-4843-8D93-DE6C29159B81}"/>
                  </a:ext>
                </a:extLst>
              </p:cNvPr>
              <p:cNvCxnSpPr>
                <a:cxnSpLocks/>
                <a:stCxn id="210" idx="6"/>
                <a:endCxn id="214" idx="2"/>
              </p:cNvCxnSpPr>
              <p:nvPr/>
            </p:nvCxnSpPr>
            <p:spPr bwMode="auto">
              <a:xfrm>
                <a:off x="2307103" y="4535416"/>
                <a:ext cx="427249" cy="27004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1" name="直接箭头连接符 220">
                <a:extLst>
                  <a:ext uri="{FF2B5EF4-FFF2-40B4-BE49-F238E27FC236}">
                    <a16:creationId xmlns:a16="http://schemas.microsoft.com/office/drawing/2014/main" id="{DA63D7E9-B879-4CEF-AE1A-C54F854E3B27}"/>
                  </a:ext>
                </a:extLst>
              </p:cNvPr>
              <p:cNvCxnSpPr>
                <a:cxnSpLocks/>
                <a:stCxn id="210" idx="6"/>
                <a:endCxn id="215" idx="2"/>
              </p:cNvCxnSpPr>
              <p:nvPr/>
            </p:nvCxnSpPr>
            <p:spPr bwMode="auto">
              <a:xfrm>
                <a:off x="2307103" y="4535416"/>
                <a:ext cx="427249" cy="77725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2" name="直接箭头连接符 221">
                <a:extLst>
                  <a:ext uri="{FF2B5EF4-FFF2-40B4-BE49-F238E27FC236}">
                    <a16:creationId xmlns:a16="http://schemas.microsoft.com/office/drawing/2014/main" id="{D787A498-B99B-4334-95B3-0B715B976216}"/>
                  </a:ext>
                </a:extLst>
              </p:cNvPr>
              <p:cNvCxnSpPr>
                <a:cxnSpLocks/>
                <a:stCxn id="211" idx="6"/>
                <a:endCxn id="213" idx="2"/>
              </p:cNvCxnSpPr>
              <p:nvPr/>
            </p:nvCxnSpPr>
            <p:spPr bwMode="auto">
              <a:xfrm flipV="1">
                <a:off x="2307103" y="4305399"/>
                <a:ext cx="427249" cy="75390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3" name="直接箭头连接符 222">
                <a:extLst>
                  <a:ext uri="{FF2B5EF4-FFF2-40B4-BE49-F238E27FC236}">
                    <a16:creationId xmlns:a16="http://schemas.microsoft.com/office/drawing/2014/main" id="{8035DF15-54D1-4994-A599-4796456E602E}"/>
                  </a:ext>
                </a:extLst>
              </p:cNvPr>
              <p:cNvCxnSpPr>
                <a:cxnSpLocks/>
                <a:stCxn id="211" idx="6"/>
                <a:endCxn id="214" idx="2"/>
              </p:cNvCxnSpPr>
              <p:nvPr/>
            </p:nvCxnSpPr>
            <p:spPr bwMode="auto">
              <a:xfrm flipV="1">
                <a:off x="2307103" y="4805462"/>
                <a:ext cx="427249" cy="25384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4" name="直接箭头连接符 223">
                <a:extLst>
                  <a:ext uri="{FF2B5EF4-FFF2-40B4-BE49-F238E27FC236}">
                    <a16:creationId xmlns:a16="http://schemas.microsoft.com/office/drawing/2014/main" id="{3475B8A6-FEC3-40D8-813E-55E870AD6604}"/>
                  </a:ext>
                </a:extLst>
              </p:cNvPr>
              <p:cNvCxnSpPr>
                <a:cxnSpLocks/>
                <a:stCxn id="211" idx="6"/>
                <a:endCxn id="215" idx="2"/>
              </p:cNvCxnSpPr>
              <p:nvPr/>
            </p:nvCxnSpPr>
            <p:spPr bwMode="auto">
              <a:xfrm>
                <a:off x="2307103" y="5059308"/>
                <a:ext cx="427249" cy="25336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5" name="直接箭头连接符 224">
                <a:extLst>
                  <a:ext uri="{FF2B5EF4-FFF2-40B4-BE49-F238E27FC236}">
                    <a16:creationId xmlns:a16="http://schemas.microsoft.com/office/drawing/2014/main" id="{D528EA9A-0EB5-4475-91C7-B72E43A5DC6A}"/>
                  </a:ext>
                </a:extLst>
              </p:cNvPr>
              <p:cNvCxnSpPr>
                <a:cxnSpLocks/>
                <a:stCxn id="212" idx="6"/>
                <a:endCxn id="213" idx="2"/>
              </p:cNvCxnSpPr>
              <p:nvPr/>
            </p:nvCxnSpPr>
            <p:spPr bwMode="auto">
              <a:xfrm flipV="1">
                <a:off x="2307103" y="4305399"/>
                <a:ext cx="427249" cy="124801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6" name="直接箭头连接符 225">
                <a:extLst>
                  <a:ext uri="{FF2B5EF4-FFF2-40B4-BE49-F238E27FC236}">
                    <a16:creationId xmlns:a16="http://schemas.microsoft.com/office/drawing/2014/main" id="{F5D98220-C1FF-4C3B-A336-3A5DD96E0F5E}"/>
                  </a:ext>
                </a:extLst>
              </p:cNvPr>
              <p:cNvCxnSpPr>
                <a:cxnSpLocks/>
                <a:stCxn id="212" idx="6"/>
                <a:endCxn id="214" idx="2"/>
              </p:cNvCxnSpPr>
              <p:nvPr/>
            </p:nvCxnSpPr>
            <p:spPr bwMode="auto">
              <a:xfrm flipV="1">
                <a:off x="2307103" y="4805462"/>
                <a:ext cx="427249" cy="74795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27" name="直接箭头连接符 226">
                <a:extLst>
                  <a:ext uri="{FF2B5EF4-FFF2-40B4-BE49-F238E27FC236}">
                    <a16:creationId xmlns:a16="http://schemas.microsoft.com/office/drawing/2014/main" id="{820A9E00-DCA9-4D7C-A8CF-3BAAB5E863F7}"/>
                  </a:ext>
                </a:extLst>
              </p:cNvPr>
              <p:cNvCxnSpPr>
                <a:cxnSpLocks/>
                <a:stCxn id="212" idx="6"/>
                <a:endCxn id="215" idx="2"/>
              </p:cNvCxnSpPr>
              <p:nvPr/>
            </p:nvCxnSpPr>
            <p:spPr bwMode="auto">
              <a:xfrm flipV="1">
                <a:off x="2307103" y="5312671"/>
                <a:ext cx="427249" cy="24074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228" name="流程图: 接点 227">
                <a:extLst>
                  <a:ext uri="{FF2B5EF4-FFF2-40B4-BE49-F238E27FC236}">
                    <a16:creationId xmlns:a16="http://schemas.microsoft.com/office/drawing/2014/main" id="{9C325292-4CBF-4280-8330-B815574ABB99}"/>
                  </a:ext>
                </a:extLst>
              </p:cNvPr>
              <p:cNvSpPr/>
              <p:nvPr/>
            </p:nvSpPr>
            <p:spPr>
              <a:xfrm>
                <a:off x="3518364" y="4365900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9" name="流程图: 接点 228">
                <a:extLst>
                  <a:ext uri="{FF2B5EF4-FFF2-40B4-BE49-F238E27FC236}">
                    <a16:creationId xmlns:a16="http://schemas.microsoft.com/office/drawing/2014/main" id="{C5A23D8E-B1B7-4423-92BE-2D8FF7D5EC7A}"/>
                  </a:ext>
                </a:extLst>
              </p:cNvPr>
              <p:cNvSpPr/>
              <p:nvPr/>
            </p:nvSpPr>
            <p:spPr>
              <a:xfrm>
                <a:off x="3525768" y="488390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30" name="直接箭头连接符 229">
                <a:extLst>
                  <a:ext uri="{FF2B5EF4-FFF2-40B4-BE49-F238E27FC236}">
                    <a16:creationId xmlns:a16="http://schemas.microsoft.com/office/drawing/2014/main" id="{D35EBD96-CCF6-47B5-A0BD-1CA20852CD1F}"/>
                  </a:ext>
                </a:extLst>
              </p:cNvPr>
              <p:cNvCxnSpPr>
                <a:cxnSpLocks/>
                <a:stCxn id="213" idx="6"/>
                <a:endCxn id="228" idx="2"/>
              </p:cNvCxnSpPr>
              <p:nvPr/>
            </p:nvCxnSpPr>
            <p:spPr bwMode="auto">
              <a:xfrm>
                <a:off x="3152455" y="4305399"/>
                <a:ext cx="365909" cy="25735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1" name="直接箭头连接符 230">
                <a:extLst>
                  <a:ext uri="{FF2B5EF4-FFF2-40B4-BE49-F238E27FC236}">
                    <a16:creationId xmlns:a16="http://schemas.microsoft.com/office/drawing/2014/main" id="{F71CE25A-8C71-48A0-8950-2177ED1481A7}"/>
                  </a:ext>
                </a:extLst>
              </p:cNvPr>
              <p:cNvCxnSpPr>
                <a:cxnSpLocks/>
                <a:stCxn id="213" idx="6"/>
                <a:endCxn id="229" idx="2"/>
              </p:cNvCxnSpPr>
              <p:nvPr/>
            </p:nvCxnSpPr>
            <p:spPr bwMode="auto">
              <a:xfrm>
                <a:off x="3152455" y="4305399"/>
                <a:ext cx="373313" cy="77536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2" name="直接箭头连接符 231">
                <a:extLst>
                  <a:ext uri="{FF2B5EF4-FFF2-40B4-BE49-F238E27FC236}">
                    <a16:creationId xmlns:a16="http://schemas.microsoft.com/office/drawing/2014/main" id="{A0ED24D1-0FAC-4178-B98F-58229DF046AE}"/>
                  </a:ext>
                </a:extLst>
              </p:cNvPr>
              <p:cNvCxnSpPr>
                <a:cxnSpLocks/>
                <a:stCxn id="214" idx="6"/>
                <a:endCxn id="228" idx="2"/>
              </p:cNvCxnSpPr>
              <p:nvPr/>
            </p:nvCxnSpPr>
            <p:spPr bwMode="auto">
              <a:xfrm flipV="1">
                <a:off x="3152455" y="4562754"/>
                <a:ext cx="365909" cy="2427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3" name="直接箭头连接符 232">
                <a:extLst>
                  <a:ext uri="{FF2B5EF4-FFF2-40B4-BE49-F238E27FC236}">
                    <a16:creationId xmlns:a16="http://schemas.microsoft.com/office/drawing/2014/main" id="{7993D7DC-333B-4E26-ABAD-A3338FE54EF6}"/>
                  </a:ext>
                </a:extLst>
              </p:cNvPr>
              <p:cNvCxnSpPr>
                <a:cxnSpLocks/>
                <a:stCxn id="214" idx="6"/>
                <a:endCxn id="229" idx="2"/>
              </p:cNvCxnSpPr>
              <p:nvPr/>
            </p:nvCxnSpPr>
            <p:spPr bwMode="auto">
              <a:xfrm>
                <a:off x="3152455" y="4805462"/>
                <a:ext cx="373313" cy="27529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4" name="直接箭头连接符 233">
                <a:extLst>
                  <a:ext uri="{FF2B5EF4-FFF2-40B4-BE49-F238E27FC236}">
                    <a16:creationId xmlns:a16="http://schemas.microsoft.com/office/drawing/2014/main" id="{CD4A9741-6E79-4740-8DD5-9013EE043F48}"/>
                  </a:ext>
                </a:extLst>
              </p:cNvPr>
              <p:cNvCxnSpPr>
                <a:cxnSpLocks/>
                <a:stCxn id="215" idx="6"/>
                <a:endCxn id="228" idx="2"/>
              </p:cNvCxnSpPr>
              <p:nvPr/>
            </p:nvCxnSpPr>
            <p:spPr bwMode="auto">
              <a:xfrm flipV="1">
                <a:off x="3152455" y="4562754"/>
                <a:ext cx="365909" cy="74991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5" name="直接箭头连接符 234">
                <a:extLst>
                  <a:ext uri="{FF2B5EF4-FFF2-40B4-BE49-F238E27FC236}">
                    <a16:creationId xmlns:a16="http://schemas.microsoft.com/office/drawing/2014/main" id="{5F059B19-9310-411B-997A-A7123FAF6F4A}"/>
                  </a:ext>
                </a:extLst>
              </p:cNvPr>
              <p:cNvCxnSpPr>
                <a:cxnSpLocks/>
                <a:stCxn id="215" idx="6"/>
                <a:endCxn id="229" idx="2"/>
              </p:cNvCxnSpPr>
              <p:nvPr/>
            </p:nvCxnSpPr>
            <p:spPr bwMode="auto">
              <a:xfrm flipV="1">
                <a:off x="3152455" y="5080760"/>
                <a:ext cx="373313" cy="23191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236" name="流程图: 接点 235">
                <a:extLst>
                  <a:ext uri="{FF2B5EF4-FFF2-40B4-BE49-F238E27FC236}">
                    <a16:creationId xmlns:a16="http://schemas.microsoft.com/office/drawing/2014/main" id="{993B315C-7265-4200-BD8F-661E6630C3F9}"/>
                  </a:ext>
                </a:extLst>
              </p:cNvPr>
              <p:cNvSpPr/>
              <p:nvPr/>
            </p:nvSpPr>
            <p:spPr>
              <a:xfrm>
                <a:off x="4129018" y="460860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37" name="直接箭头连接符 236">
                <a:extLst>
                  <a:ext uri="{FF2B5EF4-FFF2-40B4-BE49-F238E27FC236}">
                    <a16:creationId xmlns:a16="http://schemas.microsoft.com/office/drawing/2014/main" id="{DF7FBD04-063B-4996-9CB8-BF1B887446EE}"/>
                  </a:ext>
                </a:extLst>
              </p:cNvPr>
              <p:cNvCxnSpPr>
                <a:cxnSpLocks/>
                <a:stCxn id="228" idx="6"/>
                <a:endCxn id="236" idx="2"/>
              </p:cNvCxnSpPr>
              <p:nvPr/>
            </p:nvCxnSpPr>
            <p:spPr bwMode="auto">
              <a:xfrm>
                <a:off x="3936467" y="4562754"/>
                <a:ext cx="192551" cy="2427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238" name="直接箭头连接符 237">
                <a:extLst>
                  <a:ext uri="{FF2B5EF4-FFF2-40B4-BE49-F238E27FC236}">
                    <a16:creationId xmlns:a16="http://schemas.microsoft.com/office/drawing/2014/main" id="{6DF4F98D-F3EE-4AD7-B6D1-4E0CAF53CE18}"/>
                  </a:ext>
                </a:extLst>
              </p:cNvPr>
              <p:cNvCxnSpPr>
                <a:cxnSpLocks/>
                <a:stCxn id="229" idx="6"/>
                <a:endCxn id="236" idx="2"/>
              </p:cNvCxnSpPr>
              <p:nvPr/>
            </p:nvCxnSpPr>
            <p:spPr bwMode="auto">
              <a:xfrm flipV="1">
                <a:off x="3943871" y="4805462"/>
                <a:ext cx="185147" cy="27529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E27328CC-A6A3-4319-826A-5D5B8870CADE}"/>
              </a:ext>
            </a:extLst>
          </p:cNvPr>
          <p:cNvGrpSpPr/>
          <p:nvPr/>
        </p:nvGrpSpPr>
        <p:grpSpPr>
          <a:xfrm>
            <a:off x="494035" y="3599235"/>
            <a:ext cx="4768629" cy="2583299"/>
            <a:chOff x="494035" y="3599235"/>
            <a:chExt cx="4768629" cy="2583299"/>
          </a:xfrm>
        </p:grpSpPr>
        <p:grpSp>
          <p:nvGrpSpPr>
            <p:cNvPr id="97" name="组合 96">
              <a:extLst>
                <a:ext uri="{FF2B5EF4-FFF2-40B4-BE49-F238E27FC236}">
                  <a16:creationId xmlns:a16="http://schemas.microsoft.com/office/drawing/2014/main" id="{FB4B3F51-D93F-49C3-80F3-22C9CA5C7DE9}"/>
                </a:ext>
              </a:extLst>
            </p:cNvPr>
            <p:cNvGrpSpPr/>
            <p:nvPr/>
          </p:nvGrpSpPr>
          <p:grpSpPr>
            <a:xfrm>
              <a:off x="494035" y="3599235"/>
              <a:ext cx="1751034" cy="2583299"/>
              <a:chOff x="1007277" y="3817042"/>
              <a:chExt cx="1299826" cy="1933224"/>
            </a:xfrm>
          </p:grpSpPr>
          <p:sp>
            <p:nvSpPr>
              <p:cNvPr id="144" name="流程图: 接点 143">
                <a:extLst>
                  <a:ext uri="{FF2B5EF4-FFF2-40B4-BE49-F238E27FC236}">
                    <a16:creationId xmlns:a16="http://schemas.microsoft.com/office/drawing/2014/main" id="{FD7332D0-2BDD-4F29-AEA7-F5052EFB8FF2}"/>
                  </a:ext>
                </a:extLst>
              </p:cNvPr>
              <p:cNvSpPr/>
              <p:nvPr/>
            </p:nvSpPr>
            <p:spPr>
              <a:xfrm>
                <a:off x="1007277" y="415114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5" name="流程图: 接点 144">
                <a:extLst>
                  <a:ext uri="{FF2B5EF4-FFF2-40B4-BE49-F238E27FC236}">
                    <a16:creationId xmlns:a16="http://schemas.microsoft.com/office/drawing/2014/main" id="{5D500676-6C4F-422D-852D-BFFC343A2775}"/>
                  </a:ext>
                </a:extLst>
              </p:cNvPr>
              <p:cNvSpPr/>
              <p:nvPr/>
            </p:nvSpPr>
            <p:spPr>
              <a:xfrm>
                <a:off x="1018383" y="4664314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6" name="流程图: 接点 145">
                <a:extLst>
                  <a:ext uri="{FF2B5EF4-FFF2-40B4-BE49-F238E27FC236}">
                    <a16:creationId xmlns:a16="http://schemas.microsoft.com/office/drawing/2014/main" id="{5FCDAA9B-D920-4B3C-B01D-9C99D5A10C7A}"/>
                  </a:ext>
                </a:extLst>
              </p:cNvPr>
              <p:cNvSpPr/>
              <p:nvPr/>
            </p:nvSpPr>
            <p:spPr>
              <a:xfrm>
                <a:off x="1014681" y="517390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47" name="直接箭头连接符 146">
                <a:extLst>
                  <a:ext uri="{FF2B5EF4-FFF2-40B4-BE49-F238E27FC236}">
                    <a16:creationId xmlns:a16="http://schemas.microsoft.com/office/drawing/2014/main" id="{82BF1007-A3E6-4439-B7AF-C4EC98EA3DCA}"/>
                  </a:ext>
                </a:extLst>
              </p:cNvPr>
              <p:cNvCxnSpPr>
                <a:cxnSpLocks/>
                <a:stCxn id="144" idx="6"/>
                <a:endCxn id="159" idx="2"/>
              </p:cNvCxnSpPr>
              <p:nvPr/>
            </p:nvCxnSpPr>
            <p:spPr bwMode="auto">
              <a:xfrm flipV="1">
                <a:off x="1425380" y="4013897"/>
                <a:ext cx="463620" cy="33410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8" name="直接箭头连接符 147">
                <a:extLst>
                  <a:ext uri="{FF2B5EF4-FFF2-40B4-BE49-F238E27FC236}">
                    <a16:creationId xmlns:a16="http://schemas.microsoft.com/office/drawing/2014/main" id="{233B7CBD-0CE7-40A6-9CFA-DC967DE6BB58}"/>
                  </a:ext>
                </a:extLst>
              </p:cNvPr>
              <p:cNvCxnSpPr>
                <a:cxnSpLocks/>
                <a:stCxn id="145" idx="6"/>
                <a:endCxn id="160" idx="2"/>
              </p:cNvCxnSpPr>
              <p:nvPr/>
            </p:nvCxnSpPr>
            <p:spPr bwMode="auto">
              <a:xfrm flipV="1">
                <a:off x="1436486" y="4535416"/>
                <a:ext cx="452514" cy="32575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9" name="直接箭头连接符 148">
                <a:extLst>
                  <a:ext uri="{FF2B5EF4-FFF2-40B4-BE49-F238E27FC236}">
                    <a16:creationId xmlns:a16="http://schemas.microsoft.com/office/drawing/2014/main" id="{10B61543-28B3-4930-800A-F203073544B2}"/>
                  </a:ext>
                </a:extLst>
              </p:cNvPr>
              <p:cNvCxnSpPr>
                <a:cxnSpLocks/>
                <a:stCxn id="146" idx="6"/>
                <a:endCxn id="161" idx="2"/>
              </p:cNvCxnSpPr>
              <p:nvPr/>
            </p:nvCxnSpPr>
            <p:spPr bwMode="auto">
              <a:xfrm flipV="1">
                <a:off x="1432784" y="5059308"/>
                <a:ext cx="456216" cy="31145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0" name="直接箭头连接符 149">
                <a:extLst>
                  <a:ext uri="{FF2B5EF4-FFF2-40B4-BE49-F238E27FC236}">
                    <a16:creationId xmlns:a16="http://schemas.microsoft.com/office/drawing/2014/main" id="{BF973F45-264B-4D2D-9C05-1912B4AB945F}"/>
                  </a:ext>
                </a:extLst>
              </p:cNvPr>
              <p:cNvCxnSpPr>
                <a:cxnSpLocks/>
                <a:stCxn id="144" idx="6"/>
                <a:endCxn id="160" idx="2"/>
              </p:cNvCxnSpPr>
              <p:nvPr/>
            </p:nvCxnSpPr>
            <p:spPr bwMode="auto">
              <a:xfrm>
                <a:off x="1425380" y="4348001"/>
                <a:ext cx="463620" cy="18741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1" name="直接箭头连接符 150">
                <a:extLst>
                  <a:ext uri="{FF2B5EF4-FFF2-40B4-BE49-F238E27FC236}">
                    <a16:creationId xmlns:a16="http://schemas.microsoft.com/office/drawing/2014/main" id="{11BE7781-4B58-4F14-8444-72F1805E4EB5}"/>
                  </a:ext>
                </a:extLst>
              </p:cNvPr>
              <p:cNvCxnSpPr>
                <a:cxnSpLocks/>
                <a:stCxn id="144" idx="6"/>
                <a:endCxn id="161" idx="2"/>
              </p:cNvCxnSpPr>
              <p:nvPr/>
            </p:nvCxnSpPr>
            <p:spPr bwMode="auto">
              <a:xfrm>
                <a:off x="1425380" y="4348001"/>
                <a:ext cx="463620" cy="71130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2" name="直接箭头连接符 151">
                <a:extLst>
                  <a:ext uri="{FF2B5EF4-FFF2-40B4-BE49-F238E27FC236}">
                    <a16:creationId xmlns:a16="http://schemas.microsoft.com/office/drawing/2014/main" id="{4A81F338-3ACA-4EA7-8A30-3EA6767C8E92}"/>
                  </a:ext>
                </a:extLst>
              </p:cNvPr>
              <p:cNvCxnSpPr>
                <a:cxnSpLocks/>
                <a:stCxn id="144" idx="6"/>
                <a:endCxn id="162" idx="2"/>
              </p:cNvCxnSpPr>
              <p:nvPr/>
            </p:nvCxnSpPr>
            <p:spPr bwMode="auto">
              <a:xfrm>
                <a:off x="1425380" y="4348001"/>
                <a:ext cx="463620" cy="120541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3" name="直接箭头连接符 152">
                <a:extLst>
                  <a:ext uri="{FF2B5EF4-FFF2-40B4-BE49-F238E27FC236}">
                    <a16:creationId xmlns:a16="http://schemas.microsoft.com/office/drawing/2014/main" id="{3F7621B2-A188-49FF-859D-ADA5D2ED8D0B}"/>
                  </a:ext>
                </a:extLst>
              </p:cNvPr>
              <p:cNvCxnSpPr>
                <a:cxnSpLocks/>
                <a:stCxn id="145" idx="6"/>
                <a:endCxn id="159" idx="2"/>
              </p:cNvCxnSpPr>
              <p:nvPr/>
            </p:nvCxnSpPr>
            <p:spPr bwMode="auto">
              <a:xfrm flipV="1">
                <a:off x="1436486" y="4013897"/>
                <a:ext cx="452514" cy="84727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4" name="直接箭头连接符 153">
                <a:extLst>
                  <a:ext uri="{FF2B5EF4-FFF2-40B4-BE49-F238E27FC236}">
                    <a16:creationId xmlns:a16="http://schemas.microsoft.com/office/drawing/2014/main" id="{40442531-240D-4BBB-B6A8-67A65732DF6C}"/>
                  </a:ext>
                </a:extLst>
              </p:cNvPr>
              <p:cNvCxnSpPr>
                <a:cxnSpLocks/>
                <a:stCxn id="146" idx="6"/>
                <a:endCxn id="160" idx="2"/>
              </p:cNvCxnSpPr>
              <p:nvPr/>
            </p:nvCxnSpPr>
            <p:spPr bwMode="auto">
              <a:xfrm flipV="1">
                <a:off x="1432784" y="4535416"/>
                <a:ext cx="456216" cy="83534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med" len="lg"/>
              </a:ln>
              <a:effectLst/>
            </p:spPr>
          </p:cxnSp>
          <p:cxnSp>
            <p:nvCxnSpPr>
              <p:cNvPr id="155" name="直接箭头连接符 154">
                <a:extLst>
                  <a:ext uri="{FF2B5EF4-FFF2-40B4-BE49-F238E27FC236}">
                    <a16:creationId xmlns:a16="http://schemas.microsoft.com/office/drawing/2014/main" id="{49888492-B278-4731-A5AE-15A49D5F3D8C}"/>
                  </a:ext>
                </a:extLst>
              </p:cNvPr>
              <p:cNvCxnSpPr>
                <a:cxnSpLocks/>
                <a:stCxn id="145" idx="6"/>
                <a:endCxn id="161" idx="2"/>
              </p:cNvCxnSpPr>
              <p:nvPr/>
            </p:nvCxnSpPr>
            <p:spPr bwMode="auto">
              <a:xfrm>
                <a:off x="1436486" y="4861169"/>
                <a:ext cx="452514" cy="19813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6" name="直接箭头连接符 155">
                <a:extLst>
                  <a:ext uri="{FF2B5EF4-FFF2-40B4-BE49-F238E27FC236}">
                    <a16:creationId xmlns:a16="http://schemas.microsoft.com/office/drawing/2014/main" id="{F0AEFDF6-3600-4B7A-AD05-CF6315C26CE2}"/>
                  </a:ext>
                </a:extLst>
              </p:cNvPr>
              <p:cNvCxnSpPr>
                <a:cxnSpLocks/>
                <a:stCxn id="145" idx="6"/>
                <a:endCxn id="162" idx="2"/>
              </p:cNvCxnSpPr>
              <p:nvPr/>
            </p:nvCxnSpPr>
            <p:spPr bwMode="auto">
              <a:xfrm>
                <a:off x="1436486" y="4861169"/>
                <a:ext cx="452514" cy="69224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7" name="直接箭头连接符 156">
                <a:extLst>
                  <a:ext uri="{FF2B5EF4-FFF2-40B4-BE49-F238E27FC236}">
                    <a16:creationId xmlns:a16="http://schemas.microsoft.com/office/drawing/2014/main" id="{9D8F578E-6664-4B9F-BBF7-83C68B041452}"/>
                  </a:ext>
                </a:extLst>
              </p:cNvPr>
              <p:cNvCxnSpPr>
                <a:cxnSpLocks/>
                <a:stCxn id="146" idx="6"/>
                <a:endCxn id="159" idx="2"/>
              </p:cNvCxnSpPr>
              <p:nvPr/>
            </p:nvCxnSpPr>
            <p:spPr bwMode="auto">
              <a:xfrm flipV="1">
                <a:off x="1432784" y="4013897"/>
                <a:ext cx="456216" cy="135686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58" name="直接箭头连接符 157">
                <a:extLst>
                  <a:ext uri="{FF2B5EF4-FFF2-40B4-BE49-F238E27FC236}">
                    <a16:creationId xmlns:a16="http://schemas.microsoft.com/office/drawing/2014/main" id="{2A470220-DBE2-4E05-B381-CFB25BA5E972}"/>
                  </a:ext>
                </a:extLst>
              </p:cNvPr>
              <p:cNvCxnSpPr>
                <a:cxnSpLocks/>
                <a:stCxn id="146" idx="6"/>
                <a:endCxn id="162" idx="2"/>
              </p:cNvCxnSpPr>
              <p:nvPr/>
            </p:nvCxnSpPr>
            <p:spPr bwMode="auto">
              <a:xfrm>
                <a:off x="1432784" y="5370760"/>
                <a:ext cx="456216" cy="18265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159" name="流程图: 接点 158">
                <a:extLst>
                  <a:ext uri="{FF2B5EF4-FFF2-40B4-BE49-F238E27FC236}">
                    <a16:creationId xmlns:a16="http://schemas.microsoft.com/office/drawing/2014/main" id="{D312A324-893E-4FD9-91E8-C547AFFC831B}"/>
                  </a:ext>
                </a:extLst>
              </p:cNvPr>
              <p:cNvSpPr/>
              <p:nvPr/>
            </p:nvSpPr>
            <p:spPr>
              <a:xfrm>
                <a:off x="1889000" y="3817042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0" name="流程图: 接点 159">
                <a:extLst>
                  <a:ext uri="{FF2B5EF4-FFF2-40B4-BE49-F238E27FC236}">
                    <a16:creationId xmlns:a16="http://schemas.microsoft.com/office/drawing/2014/main" id="{EBF1B2B0-38C6-431B-B44C-F049959BA2A6}"/>
                  </a:ext>
                </a:extLst>
              </p:cNvPr>
              <p:cNvSpPr/>
              <p:nvPr/>
            </p:nvSpPr>
            <p:spPr>
              <a:xfrm>
                <a:off x="1889000" y="4338561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1" name="流程图: 接点 160">
                <a:extLst>
                  <a:ext uri="{FF2B5EF4-FFF2-40B4-BE49-F238E27FC236}">
                    <a16:creationId xmlns:a16="http://schemas.microsoft.com/office/drawing/2014/main" id="{BDACFCC2-C138-43D2-98B4-56153F46D52F}"/>
                  </a:ext>
                </a:extLst>
              </p:cNvPr>
              <p:cNvSpPr/>
              <p:nvPr/>
            </p:nvSpPr>
            <p:spPr>
              <a:xfrm>
                <a:off x="1889000" y="4862453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62" name="流程图: 接点 161">
                <a:extLst>
                  <a:ext uri="{FF2B5EF4-FFF2-40B4-BE49-F238E27FC236}">
                    <a16:creationId xmlns:a16="http://schemas.microsoft.com/office/drawing/2014/main" id="{082EE7E7-F1F7-45C2-8DB5-9BD89330D734}"/>
                  </a:ext>
                </a:extLst>
              </p:cNvPr>
              <p:cNvSpPr/>
              <p:nvPr/>
            </p:nvSpPr>
            <p:spPr>
              <a:xfrm>
                <a:off x="1889000" y="5356558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id="{02596F7C-FBB2-4433-8365-D545ABF95748}"/>
                </a:ext>
              </a:extLst>
            </p:cNvPr>
            <p:cNvGrpSpPr/>
            <p:nvPr/>
          </p:nvGrpSpPr>
          <p:grpSpPr>
            <a:xfrm>
              <a:off x="2245069" y="3862285"/>
              <a:ext cx="3017595" cy="2057201"/>
              <a:chOff x="2307103" y="4013897"/>
              <a:chExt cx="2240018" cy="1539516"/>
            </a:xfrm>
          </p:grpSpPr>
          <p:sp>
            <p:nvSpPr>
              <p:cNvPr id="99" name="流程图: 接点 98">
                <a:extLst>
                  <a:ext uri="{FF2B5EF4-FFF2-40B4-BE49-F238E27FC236}">
                    <a16:creationId xmlns:a16="http://schemas.microsoft.com/office/drawing/2014/main" id="{3A6B9E46-2CB2-496C-9313-3EEE04C02235}"/>
                  </a:ext>
                </a:extLst>
              </p:cNvPr>
              <p:cNvSpPr/>
              <p:nvPr/>
            </p:nvSpPr>
            <p:spPr>
              <a:xfrm>
                <a:off x="2734352" y="4108545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0" name="流程图: 接点 99">
                <a:extLst>
                  <a:ext uri="{FF2B5EF4-FFF2-40B4-BE49-F238E27FC236}">
                    <a16:creationId xmlns:a16="http://schemas.microsoft.com/office/drawing/2014/main" id="{2AE8689B-EE9E-4C22-9695-7FA3D2645A8F}"/>
                  </a:ext>
                </a:extLst>
              </p:cNvPr>
              <p:cNvSpPr/>
              <p:nvPr/>
            </p:nvSpPr>
            <p:spPr>
              <a:xfrm>
                <a:off x="2734352" y="460860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0" name="流程图: 接点 119">
                <a:extLst>
                  <a:ext uri="{FF2B5EF4-FFF2-40B4-BE49-F238E27FC236}">
                    <a16:creationId xmlns:a16="http://schemas.microsoft.com/office/drawing/2014/main" id="{168CBEEB-BA56-4B5C-87E2-8C60FE6842C7}"/>
                  </a:ext>
                </a:extLst>
              </p:cNvPr>
              <p:cNvSpPr/>
              <p:nvPr/>
            </p:nvSpPr>
            <p:spPr>
              <a:xfrm>
                <a:off x="2734352" y="511581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21" name="直接箭头连接符 120">
                <a:extLst>
                  <a:ext uri="{FF2B5EF4-FFF2-40B4-BE49-F238E27FC236}">
                    <a16:creationId xmlns:a16="http://schemas.microsoft.com/office/drawing/2014/main" id="{F111E01C-72F3-4383-A572-4A17CA7141C7}"/>
                  </a:ext>
                </a:extLst>
              </p:cNvPr>
              <p:cNvCxnSpPr>
                <a:cxnSpLocks/>
                <a:stCxn id="159" idx="6"/>
                <a:endCxn id="99" idx="2"/>
              </p:cNvCxnSpPr>
              <p:nvPr/>
            </p:nvCxnSpPr>
            <p:spPr bwMode="auto">
              <a:xfrm>
                <a:off x="2307103" y="4013897"/>
                <a:ext cx="427249" cy="29150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2" name="直接箭头连接符 121">
                <a:extLst>
                  <a:ext uri="{FF2B5EF4-FFF2-40B4-BE49-F238E27FC236}">
                    <a16:creationId xmlns:a16="http://schemas.microsoft.com/office/drawing/2014/main" id="{D01CF982-2928-4115-9F8D-00042C302F08}"/>
                  </a:ext>
                </a:extLst>
              </p:cNvPr>
              <p:cNvCxnSpPr>
                <a:cxnSpLocks/>
                <a:stCxn id="159" idx="6"/>
                <a:endCxn id="100" idx="2"/>
              </p:cNvCxnSpPr>
              <p:nvPr/>
            </p:nvCxnSpPr>
            <p:spPr bwMode="auto">
              <a:xfrm>
                <a:off x="2307103" y="4013897"/>
                <a:ext cx="427249" cy="79156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3" name="直接箭头连接符 122">
                <a:extLst>
                  <a:ext uri="{FF2B5EF4-FFF2-40B4-BE49-F238E27FC236}">
                    <a16:creationId xmlns:a16="http://schemas.microsoft.com/office/drawing/2014/main" id="{25F9F6FE-26E9-4521-89D9-CDAE63DA3B6A}"/>
                  </a:ext>
                </a:extLst>
              </p:cNvPr>
              <p:cNvCxnSpPr>
                <a:cxnSpLocks/>
                <a:stCxn id="159" idx="6"/>
                <a:endCxn id="120" idx="2"/>
              </p:cNvCxnSpPr>
              <p:nvPr/>
            </p:nvCxnSpPr>
            <p:spPr bwMode="auto">
              <a:xfrm>
                <a:off x="2307103" y="4013897"/>
                <a:ext cx="427249" cy="1298774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4" name="直接箭头连接符 123">
                <a:extLst>
                  <a:ext uri="{FF2B5EF4-FFF2-40B4-BE49-F238E27FC236}">
                    <a16:creationId xmlns:a16="http://schemas.microsoft.com/office/drawing/2014/main" id="{94FAED57-5A90-4147-92F9-E5E9D2C5678F}"/>
                  </a:ext>
                </a:extLst>
              </p:cNvPr>
              <p:cNvCxnSpPr>
                <a:cxnSpLocks/>
                <a:stCxn id="160" idx="6"/>
                <a:endCxn id="99" idx="2"/>
              </p:cNvCxnSpPr>
              <p:nvPr/>
            </p:nvCxnSpPr>
            <p:spPr bwMode="auto">
              <a:xfrm flipV="1">
                <a:off x="2307103" y="4305399"/>
                <a:ext cx="427249" cy="23001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5" name="直接箭头连接符 124">
                <a:extLst>
                  <a:ext uri="{FF2B5EF4-FFF2-40B4-BE49-F238E27FC236}">
                    <a16:creationId xmlns:a16="http://schemas.microsoft.com/office/drawing/2014/main" id="{284DB6D3-39AF-4EC3-81D8-0A4ABEE54AB9}"/>
                  </a:ext>
                </a:extLst>
              </p:cNvPr>
              <p:cNvCxnSpPr>
                <a:cxnSpLocks/>
                <a:stCxn id="160" idx="6"/>
                <a:endCxn id="100" idx="2"/>
              </p:cNvCxnSpPr>
              <p:nvPr/>
            </p:nvCxnSpPr>
            <p:spPr bwMode="auto">
              <a:xfrm>
                <a:off x="2307103" y="4535416"/>
                <a:ext cx="427249" cy="27004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6" name="直接箭头连接符 125">
                <a:extLst>
                  <a:ext uri="{FF2B5EF4-FFF2-40B4-BE49-F238E27FC236}">
                    <a16:creationId xmlns:a16="http://schemas.microsoft.com/office/drawing/2014/main" id="{B23EDDF1-1F55-495F-BB0B-23B0B96B4613}"/>
                  </a:ext>
                </a:extLst>
              </p:cNvPr>
              <p:cNvCxnSpPr>
                <a:cxnSpLocks/>
                <a:stCxn id="160" idx="6"/>
                <a:endCxn id="120" idx="2"/>
              </p:cNvCxnSpPr>
              <p:nvPr/>
            </p:nvCxnSpPr>
            <p:spPr bwMode="auto">
              <a:xfrm>
                <a:off x="2307103" y="4535416"/>
                <a:ext cx="427249" cy="77725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7" name="直接箭头连接符 126">
                <a:extLst>
                  <a:ext uri="{FF2B5EF4-FFF2-40B4-BE49-F238E27FC236}">
                    <a16:creationId xmlns:a16="http://schemas.microsoft.com/office/drawing/2014/main" id="{1CCEF596-A283-4602-87BD-84729723A490}"/>
                  </a:ext>
                </a:extLst>
              </p:cNvPr>
              <p:cNvCxnSpPr>
                <a:cxnSpLocks/>
                <a:stCxn id="161" idx="6"/>
                <a:endCxn id="99" idx="2"/>
              </p:cNvCxnSpPr>
              <p:nvPr/>
            </p:nvCxnSpPr>
            <p:spPr bwMode="auto">
              <a:xfrm flipV="1">
                <a:off x="2307103" y="4305399"/>
                <a:ext cx="427249" cy="753909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8" name="直接箭头连接符 127">
                <a:extLst>
                  <a:ext uri="{FF2B5EF4-FFF2-40B4-BE49-F238E27FC236}">
                    <a16:creationId xmlns:a16="http://schemas.microsoft.com/office/drawing/2014/main" id="{A1F9C907-A17E-48DE-88F0-4F808F19F778}"/>
                  </a:ext>
                </a:extLst>
              </p:cNvPr>
              <p:cNvCxnSpPr>
                <a:cxnSpLocks/>
                <a:stCxn id="161" idx="6"/>
                <a:endCxn id="100" idx="2"/>
              </p:cNvCxnSpPr>
              <p:nvPr/>
            </p:nvCxnSpPr>
            <p:spPr bwMode="auto">
              <a:xfrm flipV="1">
                <a:off x="2307103" y="4805462"/>
                <a:ext cx="427249" cy="253846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29" name="直接箭头连接符 128">
                <a:extLst>
                  <a:ext uri="{FF2B5EF4-FFF2-40B4-BE49-F238E27FC236}">
                    <a16:creationId xmlns:a16="http://schemas.microsoft.com/office/drawing/2014/main" id="{53700888-B133-4AAB-851C-48B3C01E6E7D}"/>
                  </a:ext>
                </a:extLst>
              </p:cNvPr>
              <p:cNvCxnSpPr>
                <a:cxnSpLocks/>
                <a:stCxn id="161" idx="6"/>
                <a:endCxn id="120" idx="2"/>
              </p:cNvCxnSpPr>
              <p:nvPr/>
            </p:nvCxnSpPr>
            <p:spPr bwMode="auto">
              <a:xfrm>
                <a:off x="2307103" y="5059308"/>
                <a:ext cx="427249" cy="25336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0" name="直接箭头连接符 129">
                <a:extLst>
                  <a:ext uri="{FF2B5EF4-FFF2-40B4-BE49-F238E27FC236}">
                    <a16:creationId xmlns:a16="http://schemas.microsoft.com/office/drawing/2014/main" id="{DE1EE9F1-1E83-4B98-AA8E-8BA0237D3FE8}"/>
                  </a:ext>
                </a:extLst>
              </p:cNvPr>
              <p:cNvCxnSpPr>
                <a:cxnSpLocks/>
                <a:stCxn id="162" idx="6"/>
                <a:endCxn id="99" idx="2"/>
              </p:cNvCxnSpPr>
              <p:nvPr/>
            </p:nvCxnSpPr>
            <p:spPr bwMode="auto">
              <a:xfrm flipV="1">
                <a:off x="2307103" y="4305399"/>
                <a:ext cx="427249" cy="1248013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1" name="直接箭头连接符 130">
                <a:extLst>
                  <a:ext uri="{FF2B5EF4-FFF2-40B4-BE49-F238E27FC236}">
                    <a16:creationId xmlns:a16="http://schemas.microsoft.com/office/drawing/2014/main" id="{02E9E1AA-E3F7-468F-BB92-4AC267028ADE}"/>
                  </a:ext>
                </a:extLst>
              </p:cNvPr>
              <p:cNvCxnSpPr>
                <a:cxnSpLocks/>
                <a:stCxn id="162" idx="6"/>
                <a:endCxn id="100" idx="2"/>
              </p:cNvCxnSpPr>
              <p:nvPr/>
            </p:nvCxnSpPr>
            <p:spPr bwMode="auto">
              <a:xfrm flipV="1">
                <a:off x="2307103" y="4805462"/>
                <a:ext cx="427249" cy="74795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2" name="直接箭头连接符 131">
                <a:extLst>
                  <a:ext uri="{FF2B5EF4-FFF2-40B4-BE49-F238E27FC236}">
                    <a16:creationId xmlns:a16="http://schemas.microsoft.com/office/drawing/2014/main" id="{DAEDF715-9D08-44C6-8A1B-7EE88CDAE128}"/>
                  </a:ext>
                </a:extLst>
              </p:cNvPr>
              <p:cNvCxnSpPr>
                <a:cxnSpLocks/>
                <a:stCxn id="162" idx="6"/>
                <a:endCxn id="120" idx="2"/>
              </p:cNvCxnSpPr>
              <p:nvPr/>
            </p:nvCxnSpPr>
            <p:spPr bwMode="auto">
              <a:xfrm flipV="1">
                <a:off x="2307103" y="5312671"/>
                <a:ext cx="427249" cy="240742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133" name="流程图: 接点 132">
                <a:extLst>
                  <a:ext uri="{FF2B5EF4-FFF2-40B4-BE49-F238E27FC236}">
                    <a16:creationId xmlns:a16="http://schemas.microsoft.com/office/drawing/2014/main" id="{FF06699E-A6F3-4648-8B42-08820082A6D9}"/>
                  </a:ext>
                </a:extLst>
              </p:cNvPr>
              <p:cNvSpPr/>
              <p:nvPr/>
            </p:nvSpPr>
            <p:spPr>
              <a:xfrm>
                <a:off x="3518364" y="4365900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4" name="流程图: 接点 133">
                <a:extLst>
                  <a:ext uri="{FF2B5EF4-FFF2-40B4-BE49-F238E27FC236}">
                    <a16:creationId xmlns:a16="http://schemas.microsoft.com/office/drawing/2014/main" id="{F9C4E8F8-78F2-4ED8-B63B-3C261A6EE359}"/>
                  </a:ext>
                </a:extLst>
              </p:cNvPr>
              <p:cNvSpPr/>
              <p:nvPr/>
            </p:nvSpPr>
            <p:spPr>
              <a:xfrm>
                <a:off x="3525768" y="4883906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35" name="直接箭头连接符 134">
                <a:extLst>
                  <a:ext uri="{FF2B5EF4-FFF2-40B4-BE49-F238E27FC236}">
                    <a16:creationId xmlns:a16="http://schemas.microsoft.com/office/drawing/2014/main" id="{2751F47D-73A9-489D-89FF-19961EA85EBE}"/>
                  </a:ext>
                </a:extLst>
              </p:cNvPr>
              <p:cNvCxnSpPr>
                <a:cxnSpLocks/>
                <a:stCxn id="99" idx="6"/>
                <a:endCxn id="133" idx="2"/>
              </p:cNvCxnSpPr>
              <p:nvPr/>
            </p:nvCxnSpPr>
            <p:spPr bwMode="auto">
              <a:xfrm>
                <a:off x="3152455" y="4305399"/>
                <a:ext cx="365909" cy="257355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6" name="直接箭头连接符 135">
                <a:extLst>
                  <a:ext uri="{FF2B5EF4-FFF2-40B4-BE49-F238E27FC236}">
                    <a16:creationId xmlns:a16="http://schemas.microsoft.com/office/drawing/2014/main" id="{A44C84AE-6C7F-4BAA-B67B-C2C7D009B72E}"/>
                  </a:ext>
                </a:extLst>
              </p:cNvPr>
              <p:cNvCxnSpPr>
                <a:cxnSpLocks/>
                <a:stCxn id="99" idx="6"/>
                <a:endCxn id="134" idx="2"/>
              </p:cNvCxnSpPr>
              <p:nvPr/>
            </p:nvCxnSpPr>
            <p:spPr bwMode="auto">
              <a:xfrm>
                <a:off x="3152455" y="4305399"/>
                <a:ext cx="373313" cy="77536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7" name="直接箭头连接符 136">
                <a:extLst>
                  <a:ext uri="{FF2B5EF4-FFF2-40B4-BE49-F238E27FC236}">
                    <a16:creationId xmlns:a16="http://schemas.microsoft.com/office/drawing/2014/main" id="{2458E9F1-25DD-4772-AA08-D5D9685C8FB2}"/>
                  </a:ext>
                </a:extLst>
              </p:cNvPr>
              <p:cNvCxnSpPr>
                <a:cxnSpLocks/>
                <a:stCxn id="100" idx="6"/>
                <a:endCxn id="133" idx="2"/>
              </p:cNvCxnSpPr>
              <p:nvPr/>
            </p:nvCxnSpPr>
            <p:spPr bwMode="auto">
              <a:xfrm flipV="1">
                <a:off x="3152455" y="4562754"/>
                <a:ext cx="365909" cy="2427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8" name="直接箭头连接符 137">
                <a:extLst>
                  <a:ext uri="{FF2B5EF4-FFF2-40B4-BE49-F238E27FC236}">
                    <a16:creationId xmlns:a16="http://schemas.microsoft.com/office/drawing/2014/main" id="{A7954A2A-C1EC-4008-832A-692088CB3000}"/>
                  </a:ext>
                </a:extLst>
              </p:cNvPr>
              <p:cNvCxnSpPr>
                <a:cxnSpLocks/>
                <a:stCxn id="100" idx="6"/>
                <a:endCxn id="134" idx="2"/>
              </p:cNvCxnSpPr>
              <p:nvPr/>
            </p:nvCxnSpPr>
            <p:spPr bwMode="auto">
              <a:xfrm>
                <a:off x="3152455" y="4805462"/>
                <a:ext cx="373313" cy="27529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39" name="直接箭头连接符 138">
                <a:extLst>
                  <a:ext uri="{FF2B5EF4-FFF2-40B4-BE49-F238E27FC236}">
                    <a16:creationId xmlns:a16="http://schemas.microsoft.com/office/drawing/2014/main" id="{E9C18117-D513-4D90-B4D0-F8C209C56EC6}"/>
                  </a:ext>
                </a:extLst>
              </p:cNvPr>
              <p:cNvCxnSpPr>
                <a:cxnSpLocks/>
                <a:stCxn id="120" idx="6"/>
                <a:endCxn id="133" idx="2"/>
              </p:cNvCxnSpPr>
              <p:nvPr/>
            </p:nvCxnSpPr>
            <p:spPr bwMode="auto">
              <a:xfrm flipV="1">
                <a:off x="3152455" y="4562754"/>
                <a:ext cx="365909" cy="749917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0" name="直接箭头连接符 139">
                <a:extLst>
                  <a:ext uri="{FF2B5EF4-FFF2-40B4-BE49-F238E27FC236}">
                    <a16:creationId xmlns:a16="http://schemas.microsoft.com/office/drawing/2014/main" id="{F07823EE-355C-42BD-B6EC-F992ADADC72D}"/>
                  </a:ext>
                </a:extLst>
              </p:cNvPr>
              <p:cNvCxnSpPr>
                <a:cxnSpLocks/>
                <a:stCxn id="120" idx="6"/>
                <a:endCxn id="134" idx="2"/>
              </p:cNvCxnSpPr>
              <p:nvPr/>
            </p:nvCxnSpPr>
            <p:spPr bwMode="auto">
              <a:xfrm flipV="1">
                <a:off x="3152455" y="5080760"/>
                <a:ext cx="373313" cy="231911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sp>
            <p:nvSpPr>
              <p:cNvPr id="141" name="流程图: 接点 140">
                <a:extLst>
                  <a:ext uri="{FF2B5EF4-FFF2-40B4-BE49-F238E27FC236}">
                    <a16:creationId xmlns:a16="http://schemas.microsoft.com/office/drawing/2014/main" id="{36E8089B-2F38-49A0-A43D-ABA4759758DD}"/>
                  </a:ext>
                </a:extLst>
              </p:cNvPr>
              <p:cNvSpPr/>
              <p:nvPr/>
            </p:nvSpPr>
            <p:spPr>
              <a:xfrm>
                <a:off x="4129018" y="4608607"/>
                <a:ext cx="418103" cy="393708"/>
              </a:xfrm>
              <a:prstGeom prst="flowChartConnector">
                <a:avLst/>
              </a:prstGeom>
              <a:noFill/>
              <a:ln w="508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35360515-D4EA-4CE2-ABAA-9F39DCA7023A}"/>
                  </a:ext>
                </a:extLst>
              </p:cNvPr>
              <p:cNvCxnSpPr>
                <a:cxnSpLocks/>
                <a:stCxn id="133" idx="6"/>
                <a:endCxn id="141" idx="2"/>
              </p:cNvCxnSpPr>
              <p:nvPr/>
            </p:nvCxnSpPr>
            <p:spPr bwMode="auto">
              <a:xfrm>
                <a:off x="3936467" y="4562754"/>
                <a:ext cx="192551" cy="24270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  <p:cxnSp>
            <p:nvCxnSpPr>
              <p:cNvPr id="143" name="直接箭头连接符 142">
                <a:extLst>
                  <a:ext uri="{FF2B5EF4-FFF2-40B4-BE49-F238E27FC236}">
                    <a16:creationId xmlns:a16="http://schemas.microsoft.com/office/drawing/2014/main" id="{34A814E7-2507-48B9-A2F2-0AB90D479D17}"/>
                  </a:ext>
                </a:extLst>
              </p:cNvPr>
              <p:cNvCxnSpPr>
                <a:cxnSpLocks/>
                <a:stCxn id="134" idx="6"/>
                <a:endCxn id="141" idx="2"/>
              </p:cNvCxnSpPr>
              <p:nvPr/>
            </p:nvCxnSpPr>
            <p:spPr bwMode="auto">
              <a:xfrm flipV="1">
                <a:off x="3943871" y="4805462"/>
                <a:ext cx="185147" cy="275298"/>
              </a:xfrm>
              <a:prstGeom prst="straightConnector1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sm" len="lg"/>
              </a:ln>
              <a:effectLst/>
            </p:spPr>
          </p:cxnSp>
        </p:grpSp>
      </p:grpSp>
      <p:grpSp>
        <p:nvGrpSpPr>
          <p:cNvPr id="281" name="组合 280">
            <a:extLst>
              <a:ext uri="{FF2B5EF4-FFF2-40B4-BE49-F238E27FC236}">
                <a16:creationId xmlns:a16="http://schemas.microsoft.com/office/drawing/2014/main" id="{D491C183-E208-479A-BE15-EE5409FD0729}"/>
              </a:ext>
            </a:extLst>
          </p:cNvPr>
          <p:cNvGrpSpPr/>
          <p:nvPr/>
        </p:nvGrpSpPr>
        <p:grpSpPr>
          <a:xfrm>
            <a:off x="6351136" y="1749355"/>
            <a:ext cx="4768629" cy="2583299"/>
            <a:chOff x="494035" y="675467"/>
            <a:chExt cx="4768629" cy="2583299"/>
          </a:xfrm>
        </p:grpSpPr>
        <p:sp>
          <p:nvSpPr>
            <p:cNvPr id="282" name="流程图: 接点 281">
              <a:extLst>
                <a:ext uri="{FF2B5EF4-FFF2-40B4-BE49-F238E27FC236}">
                  <a16:creationId xmlns:a16="http://schemas.microsoft.com/office/drawing/2014/main" id="{AD0DFA38-4450-43CD-B345-3EAD257BF069}"/>
                </a:ext>
              </a:extLst>
            </p:cNvPr>
            <p:cNvSpPr/>
            <p:nvPr/>
          </p:nvSpPr>
          <p:spPr>
            <a:xfrm>
              <a:off x="494035" y="1121920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3" name="流程图: 接点 282">
              <a:extLst>
                <a:ext uri="{FF2B5EF4-FFF2-40B4-BE49-F238E27FC236}">
                  <a16:creationId xmlns:a16="http://schemas.microsoft.com/office/drawing/2014/main" id="{08224479-B437-4959-899F-EFBF5CF59CDD}"/>
                </a:ext>
              </a:extLst>
            </p:cNvPr>
            <p:cNvSpPr/>
            <p:nvPr/>
          </p:nvSpPr>
          <p:spPr>
            <a:xfrm>
              <a:off x="508996" y="180764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4" name="流程图: 接点 283">
              <a:extLst>
                <a:ext uri="{FF2B5EF4-FFF2-40B4-BE49-F238E27FC236}">
                  <a16:creationId xmlns:a16="http://schemas.microsoft.com/office/drawing/2014/main" id="{4FDF0D79-E695-496D-A5FB-1D50B3310064}"/>
                </a:ext>
              </a:extLst>
            </p:cNvPr>
            <p:cNvSpPr/>
            <p:nvPr/>
          </p:nvSpPr>
          <p:spPr>
            <a:xfrm>
              <a:off x="504009" y="2488596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285" name="直接箭头连接符 284">
              <a:extLst>
                <a:ext uri="{FF2B5EF4-FFF2-40B4-BE49-F238E27FC236}">
                  <a16:creationId xmlns:a16="http://schemas.microsoft.com/office/drawing/2014/main" id="{8F94E4BF-FC64-4151-AB6C-1E036AB234F8}"/>
                </a:ext>
              </a:extLst>
            </p:cNvPr>
            <p:cNvCxnSpPr>
              <a:cxnSpLocks/>
              <a:stCxn id="282" idx="6"/>
              <a:endCxn id="297" idx="2"/>
            </p:cNvCxnSpPr>
            <p:nvPr/>
          </p:nvCxnSpPr>
          <p:spPr bwMode="auto">
            <a:xfrm flipV="1">
              <a:off x="1057274" y="938517"/>
              <a:ext cx="624556" cy="44645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6" name="直接箭头连接符 285">
              <a:extLst>
                <a:ext uri="{FF2B5EF4-FFF2-40B4-BE49-F238E27FC236}">
                  <a16:creationId xmlns:a16="http://schemas.microsoft.com/office/drawing/2014/main" id="{A3546844-641B-44FE-BBFE-76E2CA9D6D88}"/>
                </a:ext>
              </a:extLst>
            </p:cNvPr>
            <p:cNvCxnSpPr>
              <a:cxnSpLocks/>
              <a:stCxn id="283" idx="6"/>
              <a:endCxn id="298" idx="2"/>
            </p:cNvCxnSpPr>
            <p:nvPr/>
          </p:nvCxnSpPr>
          <p:spPr bwMode="auto">
            <a:xfrm flipV="1">
              <a:off x="1072235" y="1635405"/>
              <a:ext cx="609595" cy="43529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7" name="直接箭头连接符 286">
              <a:extLst>
                <a:ext uri="{FF2B5EF4-FFF2-40B4-BE49-F238E27FC236}">
                  <a16:creationId xmlns:a16="http://schemas.microsoft.com/office/drawing/2014/main" id="{0FF5B017-4597-4503-9F47-3893EF40062D}"/>
                </a:ext>
              </a:extLst>
            </p:cNvPr>
            <p:cNvCxnSpPr>
              <a:cxnSpLocks/>
              <a:stCxn id="284" idx="6"/>
              <a:endCxn id="299" idx="2"/>
            </p:cNvCxnSpPr>
            <p:nvPr/>
          </p:nvCxnSpPr>
          <p:spPr bwMode="auto">
            <a:xfrm flipV="1">
              <a:off x="1067248" y="2335463"/>
              <a:ext cx="614582" cy="41618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8" name="直接箭头连接符 287">
              <a:extLst>
                <a:ext uri="{FF2B5EF4-FFF2-40B4-BE49-F238E27FC236}">
                  <a16:creationId xmlns:a16="http://schemas.microsoft.com/office/drawing/2014/main" id="{235432C2-53C9-45D2-8EBB-3DA1AE9D8EC8}"/>
                </a:ext>
              </a:extLst>
            </p:cNvPr>
            <p:cNvCxnSpPr>
              <a:cxnSpLocks/>
              <a:stCxn id="282" idx="6"/>
              <a:endCxn id="298" idx="2"/>
            </p:cNvCxnSpPr>
            <p:nvPr/>
          </p:nvCxnSpPr>
          <p:spPr bwMode="auto">
            <a:xfrm>
              <a:off x="1057274" y="1384969"/>
              <a:ext cx="624556" cy="25043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89" name="直接箭头连接符 288">
              <a:extLst>
                <a:ext uri="{FF2B5EF4-FFF2-40B4-BE49-F238E27FC236}">
                  <a16:creationId xmlns:a16="http://schemas.microsoft.com/office/drawing/2014/main" id="{B2857034-A4B6-4373-8B68-A9B308155160}"/>
                </a:ext>
              </a:extLst>
            </p:cNvPr>
            <p:cNvCxnSpPr>
              <a:cxnSpLocks/>
              <a:stCxn id="282" idx="6"/>
              <a:endCxn id="299" idx="2"/>
            </p:cNvCxnSpPr>
            <p:nvPr/>
          </p:nvCxnSpPr>
          <p:spPr bwMode="auto">
            <a:xfrm>
              <a:off x="1057274" y="1384969"/>
              <a:ext cx="624556" cy="95049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0" name="直接箭头连接符 289">
              <a:extLst>
                <a:ext uri="{FF2B5EF4-FFF2-40B4-BE49-F238E27FC236}">
                  <a16:creationId xmlns:a16="http://schemas.microsoft.com/office/drawing/2014/main" id="{6D0BB79B-8555-4902-B73B-210B1CD4203A}"/>
                </a:ext>
              </a:extLst>
            </p:cNvPr>
            <p:cNvCxnSpPr>
              <a:cxnSpLocks/>
              <a:stCxn id="282" idx="6"/>
              <a:endCxn id="300" idx="2"/>
            </p:cNvCxnSpPr>
            <p:nvPr/>
          </p:nvCxnSpPr>
          <p:spPr bwMode="auto">
            <a:xfrm>
              <a:off x="1057274" y="1384969"/>
              <a:ext cx="624556" cy="161074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1" name="直接箭头连接符 290">
              <a:extLst>
                <a:ext uri="{FF2B5EF4-FFF2-40B4-BE49-F238E27FC236}">
                  <a16:creationId xmlns:a16="http://schemas.microsoft.com/office/drawing/2014/main" id="{0444E3EF-BCBD-42BC-9BB0-FA813EB16E55}"/>
                </a:ext>
              </a:extLst>
            </p:cNvPr>
            <p:cNvCxnSpPr>
              <a:cxnSpLocks/>
              <a:stCxn id="283" idx="6"/>
              <a:endCxn id="297" idx="2"/>
            </p:cNvCxnSpPr>
            <p:nvPr/>
          </p:nvCxnSpPr>
          <p:spPr bwMode="auto">
            <a:xfrm flipV="1">
              <a:off x="1072235" y="938517"/>
              <a:ext cx="609595" cy="113218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2" name="直接箭头连接符 291">
              <a:extLst>
                <a:ext uri="{FF2B5EF4-FFF2-40B4-BE49-F238E27FC236}">
                  <a16:creationId xmlns:a16="http://schemas.microsoft.com/office/drawing/2014/main" id="{5ACC8117-14C2-4D50-904B-4CCD12F68013}"/>
                </a:ext>
              </a:extLst>
            </p:cNvPr>
            <p:cNvCxnSpPr>
              <a:cxnSpLocks/>
              <a:stCxn id="284" idx="6"/>
              <a:endCxn id="298" idx="2"/>
            </p:cNvCxnSpPr>
            <p:nvPr/>
          </p:nvCxnSpPr>
          <p:spPr bwMode="auto">
            <a:xfrm flipV="1">
              <a:off x="1067248" y="1635405"/>
              <a:ext cx="614582" cy="111624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293" name="直接箭头连接符 292">
              <a:extLst>
                <a:ext uri="{FF2B5EF4-FFF2-40B4-BE49-F238E27FC236}">
                  <a16:creationId xmlns:a16="http://schemas.microsoft.com/office/drawing/2014/main" id="{9E65550A-5E37-46D6-BCBF-487E3D06B4E0}"/>
                </a:ext>
              </a:extLst>
            </p:cNvPr>
            <p:cNvCxnSpPr>
              <a:cxnSpLocks/>
              <a:stCxn id="283" idx="6"/>
              <a:endCxn id="299" idx="2"/>
            </p:cNvCxnSpPr>
            <p:nvPr/>
          </p:nvCxnSpPr>
          <p:spPr bwMode="auto">
            <a:xfrm>
              <a:off x="1072235" y="2070697"/>
              <a:ext cx="609595" cy="26476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4" name="直接箭头连接符 293">
              <a:extLst>
                <a:ext uri="{FF2B5EF4-FFF2-40B4-BE49-F238E27FC236}">
                  <a16:creationId xmlns:a16="http://schemas.microsoft.com/office/drawing/2014/main" id="{02FDDB3B-5B31-4966-94D1-206D5727E077}"/>
                </a:ext>
              </a:extLst>
            </p:cNvPr>
            <p:cNvCxnSpPr>
              <a:cxnSpLocks/>
              <a:stCxn id="283" idx="6"/>
              <a:endCxn id="300" idx="2"/>
            </p:cNvCxnSpPr>
            <p:nvPr/>
          </p:nvCxnSpPr>
          <p:spPr bwMode="auto">
            <a:xfrm>
              <a:off x="1072235" y="2070697"/>
              <a:ext cx="609595" cy="92502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5" name="直接箭头连接符 294">
              <a:extLst>
                <a:ext uri="{FF2B5EF4-FFF2-40B4-BE49-F238E27FC236}">
                  <a16:creationId xmlns:a16="http://schemas.microsoft.com/office/drawing/2014/main" id="{0E36BA08-4AF0-4701-8160-80F91619F2DC}"/>
                </a:ext>
              </a:extLst>
            </p:cNvPr>
            <p:cNvCxnSpPr>
              <a:cxnSpLocks/>
              <a:stCxn id="284" idx="6"/>
              <a:endCxn id="297" idx="2"/>
            </p:cNvCxnSpPr>
            <p:nvPr/>
          </p:nvCxnSpPr>
          <p:spPr bwMode="auto">
            <a:xfrm flipV="1">
              <a:off x="1067248" y="938517"/>
              <a:ext cx="614582" cy="1813129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296" name="直接箭头连接符 295">
              <a:extLst>
                <a:ext uri="{FF2B5EF4-FFF2-40B4-BE49-F238E27FC236}">
                  <a16:creationId xmlns:a16="http://schemas.microsoft.com/office/drawing/2014/main" id="{DF0F3F48-555C-4468-A92E-FBDB2273D529}"/>
                </a:ext>
              </a:extLst>
            </p:cNvPr>
            <p:cNvCxnSpPr>
              <a:cxnSpLocks/>
              <a:stCxn id="284" idx="6"/>
              <a:endCxn id="300" idx="2"/>
            </p:cNvCxnSpPr>
            <p:nvPr/>
          </p:nvCxnSpPr>
          <p:spPr bwMode="auto">
            <a:xfrm>
              <a:off x="1067248" y="2751646"/>
              <a:ext cx="614582" cy="2440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297" name="流程图: 接点 296">
              <a:extLst>
                <a:ext uri="{FF2B5EF4-FFF2-40B4-BE49-F238E27FC236}">
                  <a16:creationId xmlns:a16="http://schemas.microsoft.com/office/drawing/2014/main" id="{CEAFA687-2011-47A7-BB0A-8BB780D29F64}"/>
                </a:ext>
              </a:extLst>
            </p:cNvPr>
            <p:cNvSpPr/>
            <p:nvPr/>
          </p:nvSpPr>
          <p:spPr>
            <a:xfrm>
              <a:off x="1681830" y="67546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8" name="流程图: 接点 297">
              <a:extLst>
                <a:ext uri="{FF2B5EF4-FFF2-40B4-BE49-F238E27FC236}">
                  <a16:creationId xmlns:a16="http://schemas.microsoft.com/office/drawing/2014/main" id="{746F5298-74B7-4F7A-9F7D-6FA46842937B}"/>
                </a:ext>
              </a:extLst>
            </p:cNvPr>
            <p:cNvSpPr/>
            <p:nvPr/>
          </p:nvSpPr>
          <p:spPr>
            <a:xfrm>
              <a:off x="1681830" y="1372354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9" name="流程图: 接点 298">
              <a:extLst>
                <a:ext uri="{FF2B5EF4-FFF2-40B4-BE49-F238E27FC236}">
                  <a16:creationId xmlns:a16="http://schemas.microsoft.com/office/drawing/2014/main" id="{02A6D6AB-9521-405A-8664-79A52C993C0B}"/>
                </a:ext>
              </a:extLst>
            </p:cNvPr>
            <p:cNvSpPr/>
            <p:nvPr/>
          </p:nvSpPr>
          <p:spPr>
            <a:xfrm>
              <a:off x="1681830" y="2072413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0" name="流程图: 接点 299">
              <a:extLst>
                <a:ext uri="{FF2B5EF4-FFF2-40B4-BE49-F238E27FC236}">
                  <a16:creationId xmlns:a16="http://schemas.microsoft.com/office/drawing/2014/main" id="{40180AB3-F0AF-4C55-A887-A82F3C0286C0}"/>
                </a:ext>
              </a:extLst>
            </p:cNvPr>
            <p:cNvSpPr/>
            <p:nvPr/>
          </p:nvSpPr>
          <p:spPr>
            <a:xfrm>
              <a:off x="1681830" y="2732668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1" name="流程图: 接点 300">
              <a:extLst>
                <a:ext uri="{FF2B5EF4-FFF2-40B4-BE49-F238E27FC236}">
                  <a16:creationId xmlns:a16="http://schemas.microsoft.com/office/drawing/2014/main" id="{69DACB82-AAAA-4689-B64D-437F2CCD710C}"/>
                </a:ext>
              </a:extLst>
            </p:cNvPr>
            <p:cNvSpPr/>
            <p:nvPr/>
          </p:nvSpPr>
          <p:spPr>
            <a:xfrm>
              <a:off x="2820629" y="1064992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2" name="流程图: 接点 301">
              <a:extLst>
                <a:ext uri="{FF2B5EF4-FFF2-40B4-BE49-F238E27FC236}">
                  <a16:creationId xmlns:a16="http://schemas.microsoft.com/office/drawing/2014/main" id="{A916C973-2522-4DB7-A4A8-A6C3F6BBCE8D}"/>
                </a:ext>
              </a:extLst>
            </p:cNvPr>
            <p:cNvSpPr/>
            <p:nvPr/>
          </p:nvSpPr>
          <p:spPr>
            <a:xfrm>
              <a:off x="2820629" y="173320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3" name="流程图: 接点 302">
              <a:extLst>
                <a:ext uri="{FF2B5EF4-FFF2-40B4-BE49-F238E27FC236}">
                  <a16:creationId xmlns:a16="http://schemas.microsoft.com/office/drawing/2014/main" id="{745DD885-414E-457C-8AA4-29EF61107632}"/>
                </a:ext>
              </a:extLst>
            </p:cNvPr>
            <p:cNvSpPr/>
            <p:nvPr/>
          </p:nvSpPr>
          <p:spPr>
            <a:xfrm>
              <a:off x="2820629" y="2410973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04" name="直接箭头连接符 303">
              <a:extLst>
                <a:ext uri="{FF2B5EF4-FFF2-40B4-BE49-F238E27FC236}">
                  <a16:creationId xmlns:a16="http://schemas.microsoft.com/office/drawing/2014/main" id="{C2A898B7-1C7D-49E2-8C1D-B5D6E45CC866}"/>
                </a:ext>
              </a:extLst>
            </p:cNvPr>
            <p:cNvCxnSpPr>
              <a:cxnSpLocks/>
              <a:stCxn id="297" idx="6"/>
              <a:endCxn id="301" idx="2"/>
            </p:cNvCxnSpPr>
            <p:nvPr/>
          </p:nvCxnSpPr>
          <p:spPr bwMode="auto">
            <a:xfrm>
              <a:off x="2245069" y="938517"/>
              <a:ext cx="575560" cy="38952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5" name="直接箭头连接符 304">
              <a:extLst>
                <a:ext uri="{FF2B5EF4-FFF2-40B4-BE49-F238E27FC236}">
                  <a16:creationId xmlns:a16="http://schemas.microsoft.com/office/drawing/2014/main" id="{D7E55282-43BB-4981-B80D-4069C78EBC97}"/>
                </a:ext>
              </a:extLst>
            </p:cNvPr>
            <p:cNvCxnSpPr>
              <a:cxnSpLocks/>
              <a:stCxn id="297" idx="6"/>
              <a:endCxn id="302" idx="2"/>
            </p:cNvCxnSpPr>
            <p:nvPr/>
          </p:nvCxnSpPr>
          <p:spPr bwMode="auto">
            <a:xfrm>
              <a:off x="2245069" y="938517"/>
              <a:ext cx="575560" cy="105774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6" name="直接箭头连接符 305">
              <a:extLst>
                <a:ext uri="{FF2B5EF4-FFF2-40B4-BE49-F238E27FC236}">
                  <a16:creationId xmlns:a16="http://schemas.microsoft.com/office/drawing/2014/main" id="{09E36DFF-4DB1-4C25-B71E-7EA9AECB3536}"/>
                </a:ext>
              </a:extLst>
            </p:cNvPr>
            <p:cNvCxnSpPr>
              <a:cxnSpLocks/>
              <a:stCxn id="297" idx="6"/>
              <a:endCxn id="303" idx="2"/>
            </p:cNvCxnSpPr>
            <p:nvPr/>
          </p:nvCxnSpPr>
          <p:spPr bwMode="auto">
            <a:xfrm>
              <a:off x="2245069" y="938517"/>
              <a:ext cx="575560" cy="173550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7" name="直接箭头连接符 306">
              <a:extLst>
                <a:ext uri="{FF2B5EF4-FFF2-40B4-BE49-F238E27FC236}">
                  <a16:creationId xmlns:a16="http://schemas.microsoft.com/office/drawing/2014/main" id="{847EF41C-0C5B-4458-B16F-9E0F850420DE}"/>
                </a:ext>
              </a:extLst>
            </p:cNvPr>
            <p:cNvCxnSpPr>
              <a:cxnSpLocks/>
              <a:stCxn id="298" idx="6"/>
              <a:endCxn id="301" idx="2"/>
            </p:cNvCxnSpPr>
            <p:nvPr/>
          </p:nvCxnSpPr>
          <p:spPr bwMode="auto">
            <a:xfrm flipV="1">
              <a:off x="2245069" y="1328041"/>
              <a:ext cx="575560" cy="30736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8" name="直接箭头连接符 307">
              <a:extLst>
                <a:ext uri="{FF2B5EF4-FFF2-40B4-BE49-F238E27FC236}">
                  <a16:creationId xmlns:a16="http://schemas.microsoft.com/office/drawing/2014/main" id="{60D48583-C883-42C2-A591-AC8E02496919}"/>
                </a:ext>
              </a:extLst>
            </p:cNvPr>
            <p:cNvCxnSpPr>
              <a:cxnSpLocks/>
              <a:stCxn id="298" idx="6"/>
              <a:endCxn id="302" idx="2"/>
            </p:cNvCxnSpPr>
            <p:nvPr/>
          </p:nvCxnSpPr>
          <p:spPr bwMode="auto">
            <a:xfrm>
              <a:off x="2245069" y="1635404"/>
              <a:ext cx="575560" cy="36085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09" name="直接箭头连接符 308">
              <a:extLst>
                <a:ext uri="{FF2B5EF4-FFF2-40B4-BE49-F238E27FC236}">
                  <a16:creationId xmlns:a16="http://schemas.microsoft.com/office/drawing/2014/main" id="{4D6B427E-3DAA-43AE-BAA1-CF1F41AD4477}"/>
                </a:ext>
              </a:extLst>
            </p:cNvPr>
            <p:cNvCxnSpPr>
              <a:cxnSpLocks/>
              <a:stCxn id="298" idx="6"/>
              <a:endCxn id="303" idx="2"/>
            </p:cNvCxnSpPr>
            <p:nvPr/>
          </p:nvCxnSpPr>
          <p:spPr bwMode="auto">
            <a:xfrm>
              <a:off x="2245069" y="1635404"/>
              <a:ext cx="575560" cy="103861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0" name="直接箭头连接符 309">
              <a:extLst>
                <a:ext uri="{FF2B5EF4-FFF2-40B4-BE49-F238E27FC236}">
                  <a16:creationId xmlns:a16="http://schemas.microsoft.com/office/drawing/2014/main" id="{5ADC142E-D706-4875-9045-F0C241032C3E}"/>
                </a:ext>
              </a:extLst>
            </p:cNvPr>
            <p:cNvCxnSpPr>
              <a:cxnSpLocks/>
              <a:stCxn id="299" idx="6"/>
              <a:endCxn id="301" idx="2"/>
            </p:cNvCxnSpPr>
            <p:nvPr/>
          </p:nvCxnSpPr>
          <p:spPr bwMode="auto">
            <a:xfrm flipV="1">
              <a:off x="2245069" y="1328041"/>
              <a:ext cx="575560" cy="10074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1" name="直接箭头连接符 310">
              <a:extLst>
                <a:ext uri="{FF2B5EF4-FFF2-40B4-BE49-F238E27FC236}">
                  <a16:creationId xmlns:a16="http://schemas.microsoft.com/office/drawing/2014/main" id="{21F3E888-4983-4816-9C31-8D0DD1F6D075}"/>
                </a:ext>
              </a:extLst>
            </p:cNvPr>
            <p:cNvCxnSpPr>
              <a:cxnSpLocks/>
              <a:stCxn id="299" idx="6"/>
              <a:endCxn id="302" idx="2"/>
            </p:cNvCxnSpPr>
            <p:nvPr/>
          </p:nvCxnSpPr>
          <p:spPr bwMode="auto">
            <a:xfrm flipV="1">
              <a:off x="2245069" y="1996257"/>
              <a:ext cx="575560" cy="33920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2" name="直接箭头连接符 311">
              <a:extLst>
                <a:ext uri="{FF2B5EF4-FFF2-40B4-BE49-F238E27FC236}">
                  <a16:creationId xmlns:a16="http://schemas.microsoft.com/office/drawing/2014/main" id="{0955D9D5-E46C-41FC-AAC8-7CF591A87594}"/>
                </a:ext>
              </a:extLst>
            </p:cNvPr>
            <p:cNvCxnSpPr>
              <a:cxnSpLocks/>
              <a:stCxn id="299" idx="6"/>
              <a:endCxn id="303" idx="2"/>
            </p:cNvCxnSpPr>
            <p:nvPr/>
          </p:nvCxnSpPr>
          <p:spPr bwMode="auto">
            <a:xfrm>
              <a:off x="2245069" y="2335463"/>
              <a:ext cx="575560" cy="338560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3" name="直接箭头连接符 312">
              <a:extLst>
                <a:ext uri="{FF2B5EF4-FFF2-40B4-BE49-F238E27FC236}">
                  <a16:creationId xmlns:a16="http://schemas.microsoft.com/office/drawing/2014/main" id="{0BD12A11-E338-4E65-B45D-DEC9773A0704}"/>
                </a:ext>
              </a:extLst>
            </p:cNvPr>
            <p:cNvCxnSpPr>
              <a:cxnSpLocks/>
              <a:stCxn id="300" idx="6"/>
              <a:endCxn id="301" idx="2"/>
            </p:cNvCxnSpPr>
            <p:nvPr/>
          </p:nvCxnSpPr>
          <p:spPr bwMode="auto">
            <a:xfrm flipV="1">
              <a:off x="2245069" y="1328041"/>
              <a:ext cx="575560" cy="1667676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4" name="直接箭头连接符 313">
              <a:extLst>
                <a:ext uri="{FF2B5EF4-FFF2-40B4-BE49-F238E27FC236}">
                  <a16:creationId xmlns:a16="http://schemas.microsoft.com/office/drawing/2014/main" id="{5C579E63-1DAA-4DF4-9166-999882767938}"/>
                </a:ext>
              </a:extLst>
            </p:cNvPr>
            <p:cNvCxnSpPr>
              <a:cxnSpLocks/>
              <a:stCxn id="300" idx="6"/>
              <a:endCxn id="302" idx="2"/>
            </p:cNvCxnSpPr>
            <p:nvPr/>
          </p:nvCxnSpPr>
          <p:spPr bwMode="auto">
            <a:xfrm flipV="1">
              <a:off x="2245069" y="1996257"/>
              <a:ext cx="575560" cy="99946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5" name="直接箭头连接符 314">
              <a:extLst>
                <a:ext uri="{FF2B5EF4-FFF2-40B4-BE49-F238E27FC236}">
                  <a16:creationId xmlns:a16="http://schemas.microsoft.com/office/drawing/2014/main" id="{75B8A8A6-D949-4989-A866-9E4F7A82B758}"/>
                </a:ext>
              </a:extLst>
            </p:cNvPr>
            <p:cNvCxnSpPr>
              <a:cxnSpLocks/>
              <a:stCxn id="300" idx="6"/>
              <a:endCxn id="303" idx="2"/>
            </p:cNvCxnSpPr>
            <p:nvPr/>
          </p:nvCxnSpPr>
          <p:spPr bwMode="auto">
            <a:xfrm flipV="1">
              <a:off x="2245069" y="2674023"/>
              <a:ext cx="575560" cy="32169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316" name="流程图: 接点 315">
              <a:extLst>
                <a:ext uri="{FF2B5EF4-FFF2-40B4-BE49-F238E27FC236}">
                  <a16:creationId xmlns:a16="http://schemas.microsoft.com/office/drawing/2014/main" id="{B9500F70-46B3-4E08-9616-EDDFDA0AE81E}"/>
                </a:ext>
              </a:extLst>
            </p:cNvPr>
            <p:cNvSpPr/>
            <p:nvPr/>
          </p:nvSpPr>
          <p:spPr>
            <a:xfrm>
              <a:off x="3876795" y="1408886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7" name="流程图: 接点 316">
              <a:extLst>
                <a:ext uri="{FF2B5EF4-FFF2-40B4-BE49-F238E27FC236}">
                  <a16:creationId xmlns:a16="http://schemas.microsoft.com/office/drawing/2014/main" id="{E4B330B2-3D44-4E95-ABE7-CE036FEE6DCC}"/>
                </a:ext>
              </a:extLst>
            </p:cNvPr>
            <p:cNvSpPr/>
            <p:nvPr/>
          </p:nvSpPr>
          <p:spPr>
            <a:xfrm>
              <a:off x="3886769" y="2101079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18" name="直接箭头连接符 317">
              <a:extLst>
                <a:ext uri="{FF2B5EF4-FFF2-40B4-BE49-F238E27FC236}">
                  <a16:creationId xmlns:a16="http://schemas.microsoft.com/office/drawing/2014/main" id="{F7000620-0B77-4085-9557-54758D1AE1E8}"/>
                </a:ext>
              </a:extLst>
            </p:cNvPr>
            <p:cNvCxnSpPr>
              <a:cxnSpLocks/>
              <a:stCxn id="301" idx="6"/>
              <a:endCxn id="316" idx="2"/>
            </p:cNvCxnSpPr>
            <p:nvPr/>
          </p:nvCxnSpPr>
          <p:spPr bwMode="auto">
            <a:xfrm>
              <a:off x="3383868" y="1328041"/>
              <a:ext cx="492927" cy="343894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19" name="直接箭头连接符 318">
              <a:extLst>
                <a:ext uri="{FF2B5EF4-FFF2-40B4-BE49-F238E27FC236}">
                  <a16:creationId xmlns:a16="http://schemas.microsoft.com/office/drawing/2014/main" id="{15B677BE-29AB-4A60-A627-94F2D93D3A67}"/>
                </a:ext>
              </a:extLst>
            </p:cNvPr>
            <p:cNvCxnSpPr>
              <a:cxnSpLocks/>
              <a:stCxn id="301" idx="6"/>
              <a:endCxn id="317" idx="2"/>
            </p:cNvCxnSpPr>
            <p:nvPr/>
          </p:nvCxnSpPr>
          <p:spPr bwMode="auto">
            <a:xfrm>
              <a:off x="3383868" y="1328041"/>
              <a:ext cx="502901" cy="103608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0" name="直接箭头连接符 319">
              <a:extLst>
                <a:ext uri="{FF2B5EF4-FFF2-40B4-BE49-F238E27FC236}">
                  <a16:creationId xmlns:a16="http://schemas.microsoft.com/office/drawing/2014/main" id="{B3D35C71-3A15-49D6-AC8E-17792A7D7586}"/>
                </a:ext>
              </a:extLst>
            </p:cNvPr>
            <p:cNvCxnSpPr>
              <a:cxnSpLocks/>
              <a:stCxn id="302" idx="6"/>
              <a:endCxn id="316" idx="2"/>
            </p:cNvCxnSpPr>
            <p:nvPr/>
          </p:nvCxnSpPr>
          <p:spPr bwMode="auto">
            <a:xfrm flipV="1">
              <a:off x="3383868" y="1671935"/>
              <a:ext cx="492927" cy="3243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1" name="直接箭头连接符 320">
              <a:extLst>
                <a:ext uri="{FF2B5EF4-FFF2-40B4-BE49-F238E27FC236}">
                  <a16:creationId xmlns:a16="http://schemas.microsoft.com/office/drawing/2014/main" id="{95A48CFF-CAEA-404D-B927-E3D33C5580BA}"/>
                </a:ext>
              </a:extLst>
            </p:cNvPr>
            <p:cNvCxnSpPr>
              <a:cxnSpLocks/>
              <a:stCxn id="302" idx="6"/>
              <a:endCxn id="317" idx="2"/>
            </p:cNvCxnSpPr>
            <p:nvPr/>
          </p:nvCxnSpPr>
          <p:spPr bwMode="auto">
            <a:xfrm>
              <a:off x="3383868" y="1996257"/>
              <a:ext cx="502901" cy="3678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2" name="直接箭头连接符 321">
              <a:extLst>
                <a:ext uri="{FF2B5EF4-FFF2-40B4-BE49-F238E27FC236}">
                  <a16:creationId xmlns:a16="http://schemas.microsoft.com/office/drawing/2014/main" id="{52691B8D-88EB-4FE1-ADA7-942125C9D220}"/>
                </a:ext>
              </a:extLst>
            </p:cNvPr>
            <p:cNvCxnSpPr>
              <a:cxnSpLocks/>
              <a:stCxn id="303" idx="6"/>
              <a:endCxn id="316" idx="2"/>
            </p:cNvCxnSpPr>
            <p:nvPr/>
          </p:nvCxnSpPr>
          <p:spPr bwMode="auto">
            <a:xfrm flipV="1">
              <a:off x="3383868" y="1671935"/>
              <a:ext cx="492927" cy="100208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3" name="直接箭头连接符 322">
              <a:extLst>
                <a:ext uri="{FF2B5EF4-FFF2-40B4-BE49-F238E27FC236}">
                  <a16:creationId xmlns:a16="http://schemas.microsoft.com/office/drawing/2014/main" id="{C1A0CF58-6BBD-451C-9F25-DF871C8CE7F5}"/>
                </a:ext>
              </a:extLst>
            </p:cNvPr>
            <p:cNvCxnSpPr>
              <a:cxnSpLocks/>
              <a:stCxn id="303" idx="6"/>
              <a:endCxn id="317" idx="2"/>
            </p:cNvCxnSpPr>
            <p:nvPr/>
          </p:nvCxnSpPr>
          <p:spPr bwMode="auto">
            <a:xfrm flipV="1">
              <a:off x="3383868" y="2364128"/>
              <a:ext cx="502901" cy="309895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324" name="流程图: 接点 323">
              <a:extLst>
                <a:ext uri="{FF2B5EF4-FFF2-40B4-BE49-F238E27FC236}">
                  <a16:creationId xmlns:a16="http://schemas.microsoft.com/office/drawing/2014/main" id="{54771CAD-9D86-43DD-979B-F16F4886FF3D}"/>
                </a:ext>
              </a:extLst>
            </p:cNvPr>
            <p:cNvSpPr/>
            <p:nvPr/>
          </p:nvSpPr>
          <p:spPr>
            <a:xfrm>
              <a:off x="4699425" y="1733207"/>
              <a:ext cx="563239" cy="526098"/>
            </a:xfrm>
            <a:prstGeom prst="flowChartConnector">
              <a:avLst/>
            </a:prstGeom>
            <a:noFill/>
            <a:ln w="508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325" name="直接箭头连接符 324">
              <a:extLst>
                <a:ext uri="{FF2B5EF4-FFF2-40B4-BE49-F238E27FC236}">
                  <a16:creationId xmlns:a16="http://schemas.microsoft.com/office/drawing/2014/main" id="{EAD0456E-B0C3-4D1E-98AE-DE354857FA30}"/>
                </a:ext>
              </a:extLst>
            </p:cNvPr>
            <p:cNvCxnSpPr>
              <a:cxnSpLocks/>
              <a:stCxn id="316" idx="6"/>
              <a:endCxn id="324" idx="2"/>
            </p:cNvCxnSpPr>
            <p:nvPr/>
          </p:nvCxnSpPr>
          <p:spPr bwMode="auto">
            <a:xfrm>
              <a:off x="4440034" y="1671935"/>
              <a:ext cx="259391" cy="324322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326" name="直接箭头连接符 325">
              <a:extLst>
                <a:ext uri="{FF2B5EF4-FFF2-40B4-BE49-F238E27FC236}">
                  <a16:creationId xmlns:a16="http://schemas.microsoft.com/office/drawing/2014/main" id="{14B83CCF-C4E4-4BC5-90C2-DED7AE6AFC12}"/>
                </a:ext>
              </a:extLst>
            </p:cNvPr>
            <p:cNvCxnSpPr>
              <a:cxnSpLocks/>
              <a:stCxn id="317" idx="6"/>
              <a:endCxn id="324" idx="2"/>
            </p:cNvCxnSpPr>
            <p:nvPr/>
          </p:nvCxnSpPr>
          <p:spPr bwMode="auto">
            <a:xfrm flipV="1">
              <a:off x="4450008" y="1996257"/>
              <a:ext cx="249417" cy="3678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8284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5783FFED-6CA6-47C4-91E3-9072CFA04DDC}"/>
              </a:ext>
            </a:extLst>
          </p:cNvPr>
          <p:cNvGrpSpPr/>
          <p:nvPr/>
        </p:nvGrpSpPr>
        <p:grpSpPr>
          <a:xfrm>
            <a:off x="3251200" y="375920"/>
            <a:ext cx="4815840" cy="3504957"/>
            <a:chOff x="3251200" y="375920"/>
            <a:chExt cx="4815840" cy="3504957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A1C4F18C-C18C-437F-93D9-0B80A329AF17}"/>
                </a:ext>
              </a:extLst>
            </p:cNvPr>
            <p:cNvSpPr/>
            <p:nvPr/>
          </p:nvSpPr>
          <p:spPr>
            <a:xfrm>
              <a:off x="3251200" y="375920"/>
              <a:ext cx="4815840" cy="298012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F625B5CC-0DA5-4723-97A0-309FE4983A86}"/>
                </a:ext>
              </a:extLst>
            </p:cNvPr>
            <p:cNvCxnSpPr>
              <a:cxnSpLocks/>
            </p:cNvCxnSpPr>
            <p:nvPr/>
          </p:nvCxnSpPr>
          <p:spPr>
            <a:xfrm>
              <a:off x="5826577" y="375920"/>
              <a:ext cx="0" cy="2980124"/>
            </a:xfrm>
            <a:prstGeom prst="line">
              <a:avLst/>
            </a:prstGeom>
            <a:ln w="317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FCE39E5C-C2AD-4542-B6F6-7B468F3764DF}"/>
                </a:ext>
              </a:extLst>
            </p:cNvPr>
            <p:cNvSpPr txBox="1"/>
            <p:nvPr/>
          </p:nvSpPr>
          <p:spPr>
            <a:xfrm>
              <a:off x="3745267" y="463985"/>
              <a:ext cx="1978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UE#k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Model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流程图: 接点 69">
              <a:extLst>
                <a:ext uri="{FF2B5EF4-FFF2-40B4-BE49-F238E27FC236}">
                  <a16:creationId xmlns:a16="http://schemas.microsoft.com/office/drawing/2014/main" id="{603549DA-28F1-47E1-96FD-DB7B9E53004D}"/>
                </a:ext>
              </a:extLst>
            </p:cNvPr>
            <p:cNvSpPr/>
            <p:nvPr/>
          </p:nvSpPr>
          <p:spPr>
            <a:xfrm>
              <a:off x="3497976" y="154467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1" name="流程图: 接点 70">
              <a:extLst>
                <a:ext uri="{FF2B5EF4-FFF2-40B4-BE49-F238E27FC236}">
                  <a16:creationId xmlns:a16="http://schemas.microsoft.com/office/drawing/2014/main" id="{48FB272C-1AD2-402E-883E-61285AE7EA72}"/>
                </a:ext>
              </a:extLst>
            </p:cNvPr>
            <p:cNvSpPr/>
            <p:nvPr/>
          </p:nvSpPr>
          <p:spPr>
            <a:xfrm>
              <a:off x="3509081" y="2057841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2" name="流程图: 接点 71">
              <a:extLst>
                <a:ext uri="{FF2B5EF4-FFF2-40B4-BE49-F238E27FC236}">
                  <a16:creationId xmlns:a16="http://schemas.microsoft.com/office/drawing/2014/main" id="{7AAA0032-C232-42D1-B542-EFB556D4B199}"/>
                </a:ext>
              </a:extLst>
            </p:cNvPr>
            <p:cNvSpPr/>
            <p:nvPr/>
          </p:nvSpPr>
          <p:spPr>
            <a:xfrm>
              <a:off x="3505380" y="256743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FE0CCC5B-2067-4DF2-9C14-939902DB0F93}"/>
                </a:ext>
              </a:extLst>
            </p:cNvPr>
            <p:cNvCxnSpPr>
              <a:cxnSpLocks/>
              <a:stCxn id="70" idx="6"/>
              <a:endCxn id="85" idx="2"/>
            </p:cNvCxnSpPr>
            <p:nvPr/>
          </p:nvCxnSpPr>
          <p:spPr bwMode="auto">
            <a:xfrm flipV="1">
              <a:off x="3916079" y="1407424"/>
              <a:ext cx="463620" cy="33410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811083E2-9BCF-4FAA-A698-1092B755B78A}"/>
                </a:ext>
              </a:extLst>
            </p:cNvPr>
            <p:cNvCxnSpPr>
              <a:cxnSpLocks/>
              <a:stCxn id="71" idx="6"/>
              <a:endCxn id="86" idx="2"/>
            </p:cNvCxnSpPr>
            <p:nvPr/>
          </p:nvCxnSpPr>
          <p:spPr bwMode="auto">
            <a:xfrm flipV="1">
              <a:off x="3927184" y="1928943"/>
              <a:ext cx="452514" cy="32575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215EBC48-E4E3-47A9-A696-92E464CF028D}"/>
                </a:ext>
              </a:extLst>
            </p:cNvPr>
            <p:cNvCxnSpPr>
              <a:cxnSpLocks/>
              <a:stCxn id="72" idx="6"/>
              <a:endCxn id="87" idx="2"/>
            </p:cNvCxnSpPr>
            <p:nvPr/>
          </p:nvCxnSpPr>
          <p:spPr bwMode="auto">
            <a:xfrm flipV="1">
              <a:off x="3923482" y="2452835"/>
              <a:ext cx="456216" cy="3114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6" name="直接箭头连接符 75">
              <a:extLst>
                <a:ext uri="{FF2B5EF4-FFF2-40B4-BE49-F238E27FC236}">
                  <a16:creationId xmlns:a16="http://schemas.microsoft.com/office/drawing/2014/main" id="{3142579C-79E6-412A-A420-323AD705C99E}"/>
                </a:ext>
              </a:extLst>
            </p:cNvPr>
            <p:cNvCxnSpPr>
              <a:cxnSpLocks/>
              <a:stCxn id="70" idx="6"/>
              <a:endCxn id="86" idx="2"/>
            </p:cNvCxnSpPr>
            <p:nvPr/>
          </p:nvCxnSpPr>
          <p:spPr bwMode="auto">
            <a:xfrm>
              <a:off x="3916079" y="1741528"/>
              <a:ext cx="463620" cy="18741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7" name="直接箭头连接符 76">
              <a:extLst>
                <a:ext uri="{FF2B5EF4-FFF2-40B4-BE49-F238E27FC236}">
                  <a16:creationId xmlns:a16="http://schemas.microsoft.com/office/drawing/2014/main" id="{D7899DF8-D8DB-4E2A-BAD3-FB4674A0095E}"/>
                </a:ext>
              </a:extLst>
            </p:cNvPr>
            <p:cNvCxnSpPr>
              <a:cxnSpLocks/>
              <a:stCxn id="70" idx="6"/>
              <a:endCxn id="87" idx="2"/>
            </p:cNvCxnSpPr>
            <p:nvPr/>
          </p:nvCxnSpPr>
          <p:spPr bwMode="auto">
            <a:xfrm>
              <a:off x="3916079" y="1741528"/>
              <a:ext cx="463620" cy="71130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615AEB29-71E8-4B4D-AF91-B0CCC084445C}"/>
                </a:ext>
              </a:extLst>
            </p:cNvPr>
            <p:cNvCxnSpPr>
              <a:cxnSpLocks/>
              <a:stCxn id="70" idx="6"/>
              <a:endCxn id="88" idx="2"/>
            </p:cNvCxnSpPr>
            <p:nvPr/>
          </p:nvCxnSpPr>
          <p:spPr bwMode="auto">
            <a:xfrm>
              <a:off x="3916079" y="1741528"/>
              <a:ext cx="463620" cy="1205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8A7D8D1B-D28C-4D97-A656-001DB64A8595}"/>
                </a:ext>
              </a:extLst>
            </p:cNvPr>
            <p:cNvCxnSpPr>
              <a:cxnSpLocks/>
              <a:stCxn id="71" idx="6"/>
              <a:endCxn id="85" idx="2"/>
            </p:cNvCxnSpPr>
            <p:nvPr/>
          </p:nvCxnSpPr>
          <p:spPr bwMode="auto">
            <a:xfrm flipV="1">
              <a:off x="3927184" y="1407424"/>
              <a:ext cx="452514" cy="8472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A1253BD0-F4A5-4B1E-8F79-41F9C41B7A72}"/>
                </a:ext>
              </a:extLst>
            </p:cNvPr>
            <p:cNvCxnSpPr>
              <a:cxnSpLocks/>
              <a:stCxn id="72" idx="6"/>
              <a:endCxn id="86" idx="2"/>
            </p:cNvCxnSpPr>
            <p:nvPr/>
          </p:nvCxnSpPr>
          <p:spPr bwMode="auto">
            <a:xfrm flipV="1">
              <a:off x="3923482" y="1928943"/>
              <a:ext cx="456216" cy="8353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F592AEEE-042D-4DE9-BED7-197F3196197C}"/>
                </a:ext>
              </a:extLst>
            </p:cNvPr>
            <p:cNvCxnSpPr>
              <a:cxnSpLocks/>
              <a:stCxn id="71" idx="6"/>
              <a:endCxn id="87" idx="2"/>
            </p:cNvCxnSpPr>
            <p:nvPr/>
          </p:nvCxnSpPr>
          <p:spPr bwMode="auto">
            <a:xfrm>
              <a:off x="3927184" y="2254696"/>
              <a:ext cx="452514" cy="19813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8A9653EB-47B7-49AC-B027-778065E6DF9C}"/>
                </a:ext>
              </a:extLst>
            </p:cNvPr>
            <p:cNvCxnSpPr>
              <a:cxnSpLocks/>
              <a:stCxn id="71" idx="6"/>
              <a:endCxn id="88" idx="2"/>
            </p:cNvCxnSpPr>
            <p:nvPr/>
          </p:nvCxnSpPr>
          <p:spPr bwMode="auto">
            <a:xfrm>
              <a:off x="3927184" y="2254696"/>
              <a:ext cx="452514" cy="6922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613633DB-CDBB-4E01-AD76-298946EBB639}"/>
                </a:ext>
              </a:extLst>
            </p:cNvPr>
            <p:cNvCxnSpPr>
              <a:cxnSpLocks/>
              <a:stCxn id="72" idx="6"/>
              <a:endCxn id="85" idx="2"/>
            </p:cNvCxnSpPr>
            <p:nvPr/>
          </p:nvCxnSpPr>
          <p:spPr bwMode="auto">
            <a:xfrm flipV="1">
              <a:off x="3923482" y="1407424"/>
              <a:ext cx="456216" cy="135686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009CBA98-8A11-402A-91D7-6B8AE55E9E91}"/>
                </a:ext>
              </a:extLst>
            </p:cNvPr>
            <p:cNvCxnSpPr>
              <a:cxnSpLocks/>
              <a:stCxn id="72" idx="6"/>
              <a:endCxn id="88" idx="2"/>
            </p:cNvCxnSpPr>
            <p:nvPr/>
          </p:nvCxnSpPr>
          <p:spPr bwMode="auto">
            <a:xfrm>
              <a:off x="3923482" y="2764287"/>
              <a:ext cx="456216" cy="1826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85" name="流程图: 接点 84">
              <a:extLst>
                <a:ext uri="{FF2B5EF4-FFF2-40B4-BE49-F238E27FC236}">
                  <a16:creationId xmlns:a16="http://schemas.microsoft.com/office/drawing/2014/main" id="{3E8C61EB-CF93-4A76-AFEA-C234FA295DB9}"/>
                </a:ext>
              </a:extLst>
            </p:cNvPr>
            <p:cNvSpPr/>
            <p:nvPr/>
          </p:nvSpPr>
          <p:spPr>
            <a:xfrm>
              <a:off x="4379699" y="1210569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6" name="流程图: 接点 85">
              <a:extLst>
                <a:ext uri="{FF2B5EF4-FFF2-40B4-BE49-F238E27FC236}">
                  <a16:creationId xmlns:a16="http://schemas.microsoft.com/office/drawing/2014/main" id="{076FED19-1E75-422A-85F6-113E41D2868C}"/>
                </a:ext>
              </a:extLst>
            </p:cNvPr>
            <p:cNvSpPr/>
            <p:nvPr/>
          </p:nvSpPr>
          <p:spPr>
            <a:xfrm>
              <a:off x="4379699" y="1732088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7" name="流程图: 接点 86">
              <a:extLst>
                <a:ext uri="{FF2B5EF4-FFF2-40B4-BE49-F238E27FC236}">
                  <a16:creationId xmlns:a16="http://schemas.microsoft.com/office/drawing/2014/main" id="{110E965D-23A0-4940-8B76-F03A50E021F4}"/>
                </a:ext>
              </a:extLst>
            </p:cNvPr>
            <p:cNvSpPr/>
            <p:nvPr/>
          </p:nvSpPr>
          <p:spPr>
            <a:xfrm>
              <a:off x="4379699" y="2255980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8" name="流程图: 接点 87">
              <a:extLst>
                <a:ext uri="{FF2B5EF4-FFF2-40B4-BE49-F238E27FC236}">
                  <a16:creationId xmlns:a16="http://schemas.microsoft.com/office/drawing/2014/main" id="{5374E49C-A7C0-4FEA-AAFC-1969C5FB7436}"/>
                </a:ext>
              </a:extLst>
            </p:cNvPr>
            <p:cNvSpPr/>
            <p:nvPr/>
          </p:nvSpPr>
          <p:spPr>
            <a:xfrm>
              <a:off x="4379699" y="2750085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9" name="流程图: 接点 88">
              <a:extLst>
                <a:ext uri="{FF2B5EF4-FFF2-40B4-BE49-F238E27FC236}">
                  <a16:creationId xmlns:a16="http://schemas.microsoft.com/office/drawing/2014/main" id="{3868D71D-A4E6-4315-A7C8-2B4DB117EA36}"/>
                </a:ext>
              </a:extLst>
            </p:cNvPr>
            <p:cNvSpPr/>
            <p:nvPr/>
          </p:nvSpPr>
          <p:spPr>
            <a:xfrm>
              <a:off x="5225050" y="1502072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0" name="流程图: 接点 89">
              <a:extLst>
                <a:ext uri="{FF2B5EF4-FFF2-40B4-BE49-F238E27FC236}">
                  <a16:creationId xmlns:a16="http://schemas.microsoft.com/office/drawing/2014/main" id="{E42C4684-3AFA-4A93-9482-35F2D14951B8}"/>
                </a:ext>
              </a:extLst>
            </p:cNvPr>
            <p:cNvSpPr/>
            <p:nvPr/>
          </p:nvSpPr>
          <p:spPr>
            <a:xfrm>
              <a:off x="5225050" y="200213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1" name="流程图: 接点 90">
              <a:extLst>
                <a:ext uri="{FF2B5EF4-FFF2-40B4-BE49-F238E27FC236}">
                  <a16:creationId xmlns:a16="http://schemas.microsoft.com/office/drawing/2014/main" id="{4DEFB19C-DDF0-422C-8E22-6FB8A2E2C29F}"/>
                </a:ext>
              </a:extLst>
            </p:cNvPr>
            <p:cNvSpPr/>
            <p:nvPr/>
          </p:nvSpPr>
          <p:spPr>
            <a:xfrm>
              <a:off x="5225050" y="250934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92" name="直接箭头连接符 91">
              <a:extLst>
                <a:ext uri="{FF2B5EF4-FFF2-40B4-BE49-F238E27FC236}">
                  <a16:creationId xmlns:a16="http://schemas.microsoft.com/office/drawing/2014/main" id="{14E86D8C-4509-4E92-91D7-C58850FF4088}"/>
                </a:ext>
              </a:extLst>
            </p:cNvPr>
            <p:cNvCxnSpPr>
              <a:cxnSpLocks/>
              <a:stCxn id="85" idx="6"/>
              <a:endCxn id="89" idx="2"/>
            </p:cNvCxnSpPr>
            <p:nvPr/>
          </p:nvCxnSpPr>
          <p:spPr bwMode="auto">
            <a:xfrm>
              <a:off x="4797801" y="1407424"/>
              <a:ext cx="427249" cy="29150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E4C5826B-01C9-4C21-B724-832FBD3E9D00}"/>
                </a:ext>
              </a:extLst>
            </p:cNvPr>
            <p:cNvCxnSpPr>
              <a:cxnSpLocks/>
              <a:stCxn id="85" idx="6"/>
              <a:endCxn id="90" idx="2"/>
            </p:cNvCxnSpPr>
            <p:nvPr/>
          </p:nvCxnSpPr>
          <p:spPr bwMode="auto">
            <a:xfrm>
              <a:off x="4797801" y="1407424"/>
              <a:ext cx="427249" cy="79156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4" name="直接箭头连接符 93">
              <a:extLst>
                <a:ext uri="{FF2B5EF4-FFF2-40B4-BE49-F238E27FC236}">
                  <a16:creationId xmlns:a16="http://schemas.microsoft.com/office/drawing/2014/main" id="{7F060756-D98F-4744-B2F5-440387F2C4BB}"/>
                </a:ext>
              </a:extLst>
            </p:cNvPr>
            <p:cNvCxnSpPr>
              <a:cxnSpLocks/>
              <a:stCxn id="85" idx="6"/>
              <a:endCxn id="91" idx="2"/>
            </p:cNvCxnSpPr>
            <p:nvPr/>
          </p:nvCxnSpPr>
          <p:spPr bwMode="auto">
            <a:xfrm>
              <a:off x="4797801" y="1407424"/>
              <a:ext cx="427249" cy="12987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5" name="直接箭头连接符 94">
              <a:extLst>
                <a:ext uri="{FF2B5EF4-FFF2-40B4-BE49-F238E27FC236}">
                  <a16:creationId xmlns:a16="http://schemas.microsoft.com/office/drawing/2014/main" id="{20D24D57-055D-46D1-AF04-35E843322A25}"/>
                </a:ext>
              </a:extLst>
            </p:cNvPr>
            <p:cNvCxnSpPr>
              <a:cxnSpLocks/>
              <a:stCxn id="86" idx="6"/>
              <a:endCxn id="89" idx="2"/>
            </p:cNvCxnSpPr>
            <p:nvPr/>
          </p:nvCxnSpPr>
          <p:spPr bwMode="auto">
            <a:xfrm flipV="1">
              <a:off x="4797801" y="1698926"/>
              <a:ext cx="427249" cy="23001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6" name="直接箭头连接符 95">
              <a:extLst>
                <a:ext uri="{FF2B5EF4-FFF2-40B4-BE49-F238E27FC236}">
                  <a16:creationId xmlns:a16="http://schemas.microsoft.com/office/drawing/2014/main" id="{C65B352D-1CE7-46B3-8344-2DF11F045EC4}"/>
                </a:ext>
              </a:extLst>
            </p:cNvPr>
            <p:cNvCxnSpPr>
              <a:cxnSpLocks/>
              <a:stCxn id="86" idx="6"/>
              <a:endCxn id="90" idx="2"/>
            </p:cNvCxnSpPr>
            <p:nvPr/>
          </p:nvCxnSpPr>
          <p:spPr bwMode="auto">
            <a:xfrm>
              <a:off x="4797801" y="1928943"/>
              <a:ext cx="427249" cy="27004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0788840D-4BA9-43C6-A880-C10FC2A69369}"/>
                </a:ext>
              </a:extLst>
            </p:cNvPr>
            <p:cNvCxnSpPr>
              <a:cxnSpLocks/>
              <a:stCxn id="86" idx="6"/>
              <a:endCxn id="91" idx="2"/>
            </p:cNvCxnSpPr>
            <p:nvPr/>
          </p:nvCxnSpPr>
          <p:spPr bwMode="auto">
            <a:xfrm>
              <a:off x="4797801" y="1928943"/>
              <a:ext cx="427249" cy="7772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8" name="直接箭头连接符 97">
              <a:extLst>
                <a:ext uri="{FF2B5EF4-FFF2-40B4-BE49-F238E27FC236}">
                  <a16:creationId xmlns:a16="http://schemas.microsoft.com/office/drawing/2014/main" id="{79081BAE-07E1-410F-915B-97CF29FB3B11}"/>
                </a:ext>
              </a:extLst>
            </p:cNvPr>
            <p:cNvCxnSpPr>
              <a:cxnSpLocks/>
              <a:stCxn id="87" idx="6"/>
              <a:endCxn id="89" idx="2"/>
            </p:cNvCxnSpPr>
            <p:nvPr/>
          </p:nvCxnSpPr>
          <p:spPr bwMode="auto">
            <a:xfrm flipV="1">
              <a:off x="4797801" y="1698926"/>
              <a:ext cx="427249" cy="75390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7EBB16D8-B638-491A-8EE3-9EC4ADF24C83}"/>
                </a:ext>
              </a:extLst>
            </p:cNvPr>
            <p:cNvCxnSpPr>
              <a:cxnSpLocks/>
              <a:stCxn id="87" idx="6"/>
              <a:endCxn id="90" idx="2"/>
            </p:cNvCxnSpPr>
            <p:nvPr/>
          </p:nvCxnSpPr>
          <p:spPr bwMode="auto">
            <a:xfrm flipV="1">
              <a:off x="4797801" y="2198989"/>
              <a:ext cx="427249" cy="25384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56EAB0A4-ECEC-4EE0-BBD8-84CFE03F4A41}"/>
                </a:ext>
              </a:extLst>
            </p:cNvPr>
            <p:cNvCxnSpPr>
              <a:cxnSpLocks/>
              <a:stCxn id="87" idx="6"/>
              <a:endCxn id="91" idx="2"/>
            </p:cNvCxnSpPr>
            <p:nvPr/>
          </p:nvCxnSpPr>
          <p:spPr bwMode="auto">
            <a:xfrm>
              <a:off x="4797801" y="2452835"/>
              <a:ext cx="427249" cy="25336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82FD82F2-D8AC-4DFB-BAA6-31FB9B70FE4E}"/>
                </a:ext>
              </a:extLst>
            </p:cNvPr>
            <p:cNvCxnSpPr>
              <a:cxnSpLocks/>
              <a:stCxn id="88" idx="6"/>
              <a:endCxn id="89" idx="2"/>
            </p:cNvCxnSpPr>
            <p:nvPr/>
          </p:nvCxnSpPr>
          <p:spPr bwMode="auto">
            <a:xfrm flipV="1">
              <a:off x="4797801" y="1698926"/>
              <a:ext cx="427249" cy="124801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3" name="直接箭头连接符 102">
              <a:extLst>
                <a:ext uri="{FF2B5EF4-FFF2-40B4-BE49-F238E27FC236}">
                  <a16:creationId xmlns:a16="http://schemas.microsoft.com/office/drawing/2014/main" id="{33E691E9-A308-4F71-894A-21103B98CF00}"/>
                </a:ext>
              </a:extLst>
            </p:cNvPr>
            <p:cNvCxnSpPr>
              <a:cxnSpLocks/>
              <a:stCxn id="88" idx="6"/>
              <a:endCxn id="90" idx="2"/>
            </p:cNvCxnSpPr>
            <p:nvPr/>
          </p:nvCxnSpPr>
          <p:spPr bwMode="auto">
            <a:xfrm flipV="1">
              <a:off x="4797801" y="2198989"/>
              <a:ext cx="427249" cy="74795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294DEB5D-11AF-4107-ACA0-542AC6F8107A}"/>
                </a:ext>
              </a:extLst>
            </p:cNvPr>
            <p:cNvCxnSpPr>
              <a:cxnSpLocks/>
              <a:stCxn id="88" idx="6"/>
              <a:endCxn id="91" idx="2"/>
            </p:cNvCxnSpPr>
            <p:nvPr/>
          </p:nvCxnSpPr>
          <p:spPr bwMode="auto">
            <a:xfrm flipV="1">
              <a:off x="4797801" y="2706198"/>
              <a:ext cx="427249" cy="24074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05" name="流程图: 接点 104">
              <a:extLst>
                <a:ext uri="{FF2B5EF4-FFF2-40B4-BE49-F238E27FC236}">
                  <a16:creationId xmlns:a16="http://schemas.microsoft.com/office/drawing/2014/main" id="{8AD1F47E-0CBE-465A-9811-9E324CC979D0}"/>
                </a:ext>
              </a:extLst>
            </p:cNvPr>
            <p:cNvSpPr/>
            <p:nvPr/>
          </p:nvSpPr>
          <p:spPr>
            <a:xfrm>
              <a:off x="6009062" y="1759427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6" name="流程图: 接点 105">
              <a:extLst>
                <a:ext uri="{FF2B5EF4-FFF2-40B4-BE49-F238E27FC236}">
                  <a16:creationId xmlns:a16="http://schemas.microsoft.com/office/drawing/2014/main" id="{86C81CC9-3FC1-4237-9E18-814CD6C2AB80}"/>
                </a:ext>
              </a:extLst>
            </p:cNvPr>
            <p:cNvSpPr/>
            <p:nvPr/>
          </p:nvSpPr>
          <p:spPr>
            <a:xfrm>
              <a:off x="6016466" y="227743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07" name="直接箭头连接符 106">
              <a:extLst>
                <a:ext uri="{FF2B5EF4-FFF2-40B4-BE49-F238E27FC236}">
                  <a16:creationId xmlns:a16="http://schemas.microsoft.com/office/drawing/2014/main" id="{E5947901-B50A-4ED6-8FD4-F5B363BDB2B4}"/>
                </a:ext>
              </a:extLst>
            </p:cNvPr>
            <p:cNvCxnSpPr>
              <a:cxnSpLocks/>
              <a:stCxn id="89" idx="6"/>
              <a:endCxn id="105" idx="2"/>
            </p:cNvCxnSpPr>
            <p:nvPr/>
          </p:nvCxnSpPr>
          <p:spPr bwMode="auto">
            <a:xfrm>
              <a:off x="5643153" y="1698926"/>
              <a:ext cx="365909" cy="2573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8" name="直接箭头连接符 107">
              <a:extLst>
                <a:ext uri="{FF2B5EF4-FFF2-40B4-BE49-F238E27FC236}">
                  <a16:creationId xmlns:a16="http://schemas.microsoft.com/office/drawing/2014/main" id="{DCD1292D-B65E-4BE2-AE52-AE8155403BD6}"/>
                </a:ext>
              </a:extLst>
            </p:cNvPr>
            <p:cNvCxnSpPr>
              <a:cxnSpLocks/>
              <a:stCxn id="89" idx="6"/>
              <a:endCxn id="106" idx="2"/>
            </p:cNvCxnSpPr>
            <p:nvPr/>
          </p:nvCxnSpPr>
          <p:spPr bwMode="auto">
            <a:xfrm>
              <a:off x="5643153" y="1698926"/>
              <a:ext cx="373313" cy="77536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09" name="直接箭头连接符 108">
              <a:extLst>
                <a:ext uri="{FF2B5EF4-FFF2-40B4-BE49-F238E27FC236}">
                  <a16:creationId xmlns:a16="http://schemas.microsoft.com/office/drawing/2014/main" id="{612A8EBD-FAC0-4CDE-A0CA-B6E00A408DE2}"/>
                </a:ext>
              </a:extLst>
            </p:cNvPr>
            <p:cNvCxnSpPr>
              <a:cxnSpLocks/>
              <a:stCxn id="90" idx="6"/>
              <a:endCxn id="105" idx="2"/>
            </p:cNvCxnSpPr>
            <p:nvPr/>
          </p:nvCxnSpPr>
          <p:spPr bwMode="auto">
            <a:xfrm flipV="1">
              <a:off x="5643153" y="1956281"/>
              <a:ext cx="365909" cy="24270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C39E75D4-D872-46AA-8CE0-AE9AD00C7779}"/>
                </a:ext>
              </a:extLst>
            </p:cNvPr>
            <p:cNvCxnSpPr>
              <a:cxnSpLocks/>
              <a:stCxn id="90" idx="6"/>
              <a:endCxn id="106" idx="2"/>
            </p:cNvCxnSpPr>
            <p:nvPr/>
          </p:nvCxnSpPr>
          <p:spPr bwMode="auto">
            <a:xfrm>
              <a:off x="5643153" y="2198989"/>
              <a:ext cx="373313" cy="27529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1" name="直接箭头连接符 110">
              <a:extLst>
                <a:ext uri="{FF2B5EF4-FFF2-40B4-BE49-F238E27FC236}">
                  <a16:creationId xmlns:a16="http://schemas.microsoft.com/office/drawing/2014/main" id="{288763D1-836E-4BAD-AB17-256B45AB0DE2}"/>
                </a:ext>
              </a:extLst>
            </p:cNvPr>
            <p:cNvCxnSpPr>
              <a:cxnSpLocks/>
              <a:stCxn id="91" idx="6"/>
              <a:endCxn id="105" idx="2"/>
            </p:cNvCxnSpPr>
            <p:nvPr/>
          </p:nvCxnSpPr>
          <p:spPr bwMode="auto">
            <a:xfrm flipV="1">
              <a:off x="5643153" y="1956281"/>
              <a:ext cx="365909" cy="74991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BDF33C34-92DC-491C-B20E-F93C6505DF0B}"/>
                </a:ext>
              </a:extLst>
            </p:cNvPr>
            <p:cNvCxnSpPr>
              <a:cxnSpLocks/>
              <a:stCxn id="91" idx="6"/>
              <a:endCxn id="106" idx="2"/>
            </p:cNvCxnSpPr>
            <p:nvPr/>
          </p:nvCxnSpPr>
          <p:spPr bwMode="auto">
            <a:xfrm flipV="1">
              <a:off x="5643153" y="2474287"/>
              <a:ext cx="373313" cy="2319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13" name="流程图: 接点 112">
              <a:extLst>
                <a:ext uri="{FF2B5EF4-FFF2-40B4-BE49-F238E27FC236}">
                  <a16:creationId xmlns:a16="http://schemas.microsoft.com/office/drawing/2014/main" id="{66E8B3EC-AC1F-4CAE-90E9-09448FE0439B}"/>
                </a:ext>
              </a:extLst>
            </p:cNvPr>
            <p:cNvSpPr/>
            <p:nvPr/>
          </p:nvSpPr>
          <p:spPr>
            <a:xfrm>
              <a:off x="6619716" y="200213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14" name="直接箭头连接符 113">
              <a:extLst>
                <a:ext uri="{FF2B5EF4-FFF2-40B4-BE49-F238E27FC236}">
                  <a16:creationId xmlns:a16="http://schemas.microsoft.com/office/drawing/2014/main" id="{794B293F-EB54-4120-8B5A-3BE8E77F616B}"/>
                </a:ext>
              </a:extLst>
            </p:cNvPr>
            <p:cNvCxnSpPr>
              <a:cxnSpLocks/>
              <a:stCxn id="105" idx="6"/>
              <a:endCxn id="113" idx="2"/>
            </p:cNvCxnSpPr>
            <p:nvPr/>
          </p:nvCxnSpPr>
          <p:spPr bwMode="auto">
            <a:xfrm>
              <a:off x="6427165" y="1956281"/>
              <a:ext cx="192551" cy="24270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A7AD7BD9-09EF-4ADA-B535-31FC7FCC2E5A}"/>
                </a:ext>
              </a:extLst>
            </p:cNvPr>
            <p:cNvCxnSpPr>
              <a:cxnSpLocks/>
              <a:stCxn id="106" idx="6"/>
              <a:endCxn id="113" idx="2"/>
            </p:cNvCxnSpPr>
            <p:nvPr/>
          </p:nvCxnSpPr>
          <p:spPr bwMode="auto">
            <a:xfrm flipV="1">
              <a:off x="6434569" y="2198989"/>
              <a:ext cx="185147" cy="27529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5B16333C-A541-4DC1-8E48-B3852C6EA17C}"/>
                </a:ext>
              </a:extLst>
            </p:cNvPr>
            <p:cNvSpPr txBox="1"/>
            <p:nvPr/>
          </p:nvSpPr>
          <p:spPr>
            <a:xfrm>
              <a:off x="6455996" y="2860385"/>
              <a:ext cx="151906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Split Point</a:t>
              </a:r>
            </a:p>
          </p:txBody>
        </p:sp>
        <p:sp>
          <p:nvSpPr>
            <p:cNvPr id="162" name="文本框 161">
              <a:extLst>
                <a:ext uri="{FF2B5EF4-FFF2-40B4-BE49-F238E27FC236}">
                  <a16:creationId xmlns:a16="http://schemas.microsoft.com/office/drawing/2014/main" id="{15DFC97F-3D4A-4F22-924A-13AFF0D0AD0F}"/>
                </a:ext>
              </a:extLst>
            </p:cNvPr>
            <p:cNvSpPr txBox="1"/>
            <p:nvPr/>
          </p:nvSpPr>
          <p:spPr>
            <a:xfrm>
              <a:off x="4515519" y="3419212"/>
              <a:ext cx="25110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Complete Model</a:t>
              </a:r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D23D5570-D46F-4E82-BEA7-567ADAB7FEED}"/>
                </a:ext>
              </a:extLst>
            </p:cNvPr>
            <p:cNvSpPr txBox="1"/>
            <p:nvPr/>
          </p:nvSpPr>
          <p:spPr>
            <a:xfrm>
              <a:off x="6009062" y="454651"/>
              <a:ext cx="1978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AE#k</a:t>
              </a:r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Model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4" name="直接箭头连接符 163">
              <a:extLst>
                <a:ext uri="{FF2B5EF4-FFF2-40B4-BE49-F238E27FC236}">
                  <a16:creationId xmlns:a16="http://schemas.microsoft.com/office/drawing/2014/main" id="{83EAE9EA-E092-4C2E-A8F9-83D12CD0D686}"/>
                </a:ext>
              </a:extLst>
            </p:cNvPr>
            <p:cNvCxnSpPr>
              <a:cxnSpLocks/>
              <a:stCxn id="116" idx="1"/>
            </p:cNvCxnSpPr>
            <p:nvPr/>
          </p:nvCxnSpPr>
          <p:spPr>
            <a:xfrm flipH="1">
              <a:off x="5826107" y="3060440"/>
              <a:ext cx="629889" cy="17851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0800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4586E68F-47C3-4CCB-AB66-714EC8793E56}"/>
              </a:ext>
            </a:extLst>
          </p:cNvPr>
          <p:cNvGrpSpPr/>
          <p:nvPr/>
        </p:nvGrpSpPr>
        <p:grpSpPr>
          <a:xfrm>
            <a:off x="3074707" y="375920"/>
            <a:ext cx="4260813" cy="3504957"/>
            <a:chOff x="3074707" y="375920"/>
            <a:chExt cx="4260813" cy="3504957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ECE47C84-B3BC-4103-AADF-2A65C8838D1C}"/>
                </a:ext>
              </a:extLst>
            </p:cNvPr>
            <p:cNvSpPr/>
            <p:nvPr/>
          </p:nvSpPr>
          <p:spPr>
            <a:xfrm>
              <a:off x="3158560" y="375920"/>
              <a:ext cx="4176960" cy="2980124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E05264D1-508B-42CF-AD49-307D6CA1ECA0}"/>
                </a:ext>
              </a:extLst>
            </p:cNvPr>
            <p:cNvCxnSpPr>
              <a:cxnSpLocks/>
            </p:cNvCxnSpPr>
            <p:nvPr/>
          </p:nvCxnSpPr>
          <p:spPr>
            <a:xfrm>
              <a:off x="5034097" y="375920"/>
              <a:ext cx="0" cy="2980124"/>
            </a:xfrm>
            <a:prstGeom prst="line">
              <a:avLst/>
            </a:prstGeom>
            <a:ln w="317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96510169-9B8F-4CD0-8E7F-C0A3437A4003}"/>
                </a:ext>
              </a:extLst>
            </p:cNvPr>
            <p:cNvSpPr txBox="1"/>
            <p:nvPr/>
          </p:nvSpPr>
          <p:spPr>
            <a:xfrm>
              <a:off x="3074707" y="463985"/>
              <a:ext cx="1978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 Model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流程图: 接点 116">
              <a:extLst>
                <a:ext uri="{FF2B5EF4-FFF2-40B4-BE49-F238E27FC236}">
                  <a16:creationId xmlns:a16="http://schemas.microsoft.com/office/drawing/2014/main" id="{A8A9AD3E-1A39-4DB5-9161-088854A6359D}"/>
                </a:ext>
              </a:extLst>
            </p:cNvPr>
            <p:cNvSpPr/>
            <p:nvPr/>
          </p:nvSpPr>
          <p:spPr>
            <a:xfrm>
              <a:off x="3497976" y="154467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8" name="流程图: 接点 117">
              <a:extLst>
                <a:ext uri="{FF2B5EF4-FFF2-40B4-BE49-F238E27FC236}">
                  <a16:creationId xmlns:a16="http://schemas.microsoft.com/office/drawing/2014/main" id="{80F860F5-2A1B-4236-A752-2C369115C2D7}"/>
                </a:ext>
              </a:extLst>
            </p:cNvPr>
            <p:cNvSpPr/>
            <p:nvPr/>
          </p:nvSpPr>
          <p:spPr>
            <a:xfrm>
              <a:off x="3509081" y="2057841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9" name="流程图: 接点 118">
              <a:extLst>
                <a:ext uri="{FF2B5EF4-FFF2-40B4-BE49-F238E27FC236}">
                  <a16:creationId xmlns:a16="http://schemas.microsoft.com/office/drawing/2014/main" id="{A387F6A7-643C-418F-8901-D7BED5322664}"/>
                </a:ext>
              </a:extLst>
            </p:cNvPr>
            <p:cNvSpPr/>
            <p:nvPr/>
          </p:nvSpPr>
          <p:spPr>
            <a:xfrm>
              <a:off x="3505380" y="256743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62854733-EFC0-46CC-A2D7-0DA420B1C516}"/>
                </a:ext>
              </a:extLst>
            </p:cNvPr>
            <p:cNvCxnSpPr>
              <a:cxnSpLocks/>
              <a:stCxn id="117" idx="6"/>
              <a:endCxn id="132" idx="2"/>
            </p:cNvCxnSpPr>
            <p:nvPr/>
          </p:nvCxnSpPr>
          <p:spPr bwMode="auto">
            <a:xfrm flipV="1">
              <a:off x="3916079" y="1407424"/>
              <a:ext cx="463620" cy="33410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324646A2-084F-41C2-9576-F17DD5F9CC35}"/>
                </a:ext>
              </a:extLst>
            </p:cNvPr>
            <p:cNvCxnSpPr>
              <a:cxnSpLocks/>
              <a:stCxn id="118" idx="6"/>
              <a:endCxn id="133" idx="2"/>
            </p:cNvCxnSpPr>
            <p:nvPr/>
          </p:nvCxnSpPr>
          <p:spPr bwMode="auto">
            <a:xfrm flipV="1">
              <a:off x="3927184" y="1928943"/>
              <a:ext cx="452514" cy="32575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194E13A6-AF63-4DE9-9485-BA7FF292EE93}"/>
                </a:ext>
              </a:extLst>
            </p:cNvPr>
            <p:cNvCxnSpPr>
              <a:cxnSpLocks/>
              <a:stCxn id="119" idx="6"/>
              <a:endCxn id="134" idx="2"/>
            </p:cNvCxnSpPr>
            <p:nvPr/>
          </p:nvCxnSpPr>
          <p:spPr bwMode="auto">
            <a:xfrm flipV="1">
              <a:off x="3923482" y="2452835"/>
              <a:ext cx="456216" cy="3114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3" name="直接箭头连接符 122">
              <a:extLst>
                <a:ext uri="{FF2B5EF4-FFF2-40B4-BE49-F238E27FC236}">
                  <a16:creationId xmlns:a16="http://schemas.microsoft.com/office/drawing/2014/main" id="{BC1C36F4-5735-4710-86C9-D60B791160D2}"/>
                </a:ext>
              </a:extLst>
            </p:cNvPr>
            <p:cNvCxnSpPr>
              <a:cxnSpLocks/>
              <a:stCxn id="117" idx="6"/>
              <a:endCxn id="133" idx="2"/>
            </p:cNvCxnSpPr>
            <p:nvPr/>
          </p:nvCxnSpPr>
          <p:spPr bwMode="auto">
            <a:xfrm>
              <a:off x="3916079" y="1741528"/>
              <a:ext cx="463620" cy="18741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4" name="直接箭头连接符 123">
              <a:extLst>
                <a:ext uri="{FF2B5EF4-FFF2-40B4-BE49-F238E27FC236}">
                  <a16:creationId xmlns:a16="http://schemas.microsoft.com/office/drawing/2014/main" id="{6B4B8AB4-F886-4293-A94C-7CB4EE01CF15}"/>
                </a:ext>
              </a:extLst>
            </p:cNvPr>
            <p:cNvCxnSpPr>
              <a:cxnSpLocks/>
              <a:stCxn id="117" idx="6"/>
              <a:endCxn id="134" idx="2"/>
            </p:cNvCxnSpPr>
            <p:nvPr/>
          </p:nvCxnSpPr>
          <p:spPr bwMode="auto">
            <a:xfrm>
              <a:off x="3916079" y="1741528"/>
              <a:ext cx="463620" cy="71130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5" name="直接箭头连接符 124">
              <a:extLst>
                <a:ext uri="{FF2B5EF4-FFF2-40B4-BE49-F238E27FC236}">
                  <a16:creationId xmlns:a16="http://schemas.microsoft.com/office/drawing/2014/main" id="{8AFD7641-EDE4-4869-B281-E8A7BB47C2F9}"/>
                </a:ext>
              </a:extLst>
            </p:cNvPr>
            <p:cNvCxnSpPr>
              <a:cxnSpLocks/>
              <a:stCxn id="117" idx="6"/>
              <a:endCxn id="135" idx="2"/>
            </p:cNvCxnSpPr>
            <p:nvPr/>
          </p:nvCxnSpPr>
          <p:spPr bwMode="auto">
            <a:xfrm>
              <a:off x="3916079" y="1741528"/>
              <a:ext cx="463620" cy="12054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6" name="直接箭头连接符 125">
              <a:extLst>
                <a:ext uri="{FF2B5EF4-FFF2-40B4-BE49-F238E27FC236}">
                  <a16:creationId xmlns:a16="http://schemas.microsoft.com/office/drawing/2014/main" id="{0A2A42D0-2F80-4CA1-A299-0F4527DC4F4A}"/>
                </a:ext>
              </a:extLst>
            </p:cNvPr>
            <p:cNvCxnSpPr>
              <a:cxnSpLocks/>
              <a:stCxn id="118" idx="6"/>
              <a:endCxn id="132" idx="2"/>
            </p:cNvCxnSpPr>
            <p:nvPr/>
          </p:nvCxnSpPr>
          <p:spPr bwMode="auto">
            <a:xfrm flipV="1">
              <a:off x="3927184" y="1407424"/>
              <a:ext cx="452514" cy="8472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7" name="直接箭头连接符 126">
              <a:extLst>
                <a:ext uri="{FF2B5EF4-FFF2-40B4-BE49-F238E27FC236}">
                  <a16:creationId xmlns:a16="http://schemas.microsoft.com/office/drawing/2014/main" id="{74F7106B-A824-4B84-A47B-6AE8203F87A9}"/>
                </a:ext>
              </a:extLst>
            </p:cNvPr>
            <p:cNvCxnSpPr>
              <a:cxnSpLocks/>
              <a:stCxn id="119" idx="6"/>
              <a:endCxn id="133" idx="2"/>
            </p:cNvCxnSpPr>
            <p:nvPr/>
          </p:nvCxnSpPr>
          <p:spPr bwMode="auto">
            <a:xfrm flipV="1">
              <a:off x="3923482" y="1928943"/>
              <a:ext cx="456216" cy="8353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28" name="直接箭头连接符 127">
              <a:extLst>
                <a:ext uri="{FF2B5EF4-FFF2-40B4-BE49-F238E27FC236}">
                  <a16:creationId xmlns:a16="http://schemas.microsoft.com/office/drawing/2014/main" id="{E82AF1A1-3384-40E8-8E68-93AE381FDECC}"/>
                </a:ext>
              </a:extLst>
            </p:cNvPr>
            <p:cNvCxnSpPr>
              <a:cxnSpLocks/>
              <a:stCxn id="118" idx="6"/>
              <a:endCxn id="134" idx="2"/>
            </p:cNvCxnSpPr>
            <p:nvPr/>
          </p:nvCxnSpPr>
          <p:spPr bwMode="auto">
            <a:xfrm>
              <a:off x="3927184" y="2254696"/>
              <a:ext cx="452514" cy="19813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F1707763-B8A8-465D-878D-CD2715624C74}"/>
                </a:ext>
              </a:extLst>
            </p:cNvPr>
            <p:cNvCxnSpPr>
              <a:cxnSpLocks/>
              <a:stCxn id="118" idx="6"/>
              <a:endCxn id="135" idx="2"/>
            </p:cNvCxnSpPr>
            <p:nvPr/>
          </p:nvCxnSpPr>
          <p:spPr bwMode="auto">
            <a:xfrm>
              <a:off x="3927184" y="2254696"/>
              <a:ext cx="452514" cy="69224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30" name="直接箭头连接符 129">
              <a:extLst>
                <a:ext uri="{FF2B5EF4-FFF2-40B4-BE49-F238E27FC236}">
                  <a16:creationId xmlns:a16="http://schemas.microsoft.com/office/drawing/2014/main" id="{AB3EE9DD-8607-4085-822E-BEAA6D019695}"/>
                </a:ext>
              </a:extLst>
            </p:cNvPr>
            <p:cNvCxnSpPr>
              <a:cxnSpLocks/>
              <a:stCxn id="119" idx="6"/>
              <a:endCxn id="132" idx="2"/>
            </p:cNvCxnSpPr>
            <p:nvPr/>
          </p:nvCxnSpPr>
          <p:spPr bwMode="auto">
            <a:xfrm flipV="1">
              <a:off x="3923482" y="1407424"/>
              <a:ext cx="456216" cy="135686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31" name="直接箭头连接符 130">
              <a:extLst>
                <a:ext uri="{FF2B5EF4-FFF2-40B4-BE49-F238E27FC236}">
                  <a16:creationId xmlns:a16="http://schemas.microsoft.com/office/drawing/2014/main" id="{589EBFCE-B9D6-42E7-9964-4E7C202A24E4}"/>
                </a:ext>
              </a:extLst>
            </p:cNvPr>
            <p:cNvCxnSpPr>
              <a:cxnSpLocks/>
              <a:stCxn id="119" idx="6"/>
              <a:endCxn id="135" idx="2"/>
            </p:cNvCxnSpPr>
            <p:nvPr/>
          </p:nvCxnSpPr>
          <p:spPr bwMode="auto">
            <a:xfrm>
              <a:off x="3923482" y="2764287"/>
              <a:ext cx="456216" cy="1826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32" name="流程图: 接点 131">
              <a:extLst>
                <a:ext uri="{FF2B5EF4-FFF2-40B4-BE49-F238E27FC236}">
                  <a16:creationId xmlns:a16="http://schemas.microsoft.com/office/drawing/2014/main" id="{98337483-61EE-4A9D-819D-1F2CC3FFC769}"/>
                </a:ext>
              </a:extLst>
            </p:cNvPr>
            <p:cNvSpPr/>
            <p:nvPr/>
          </p:nvSpPr>
          <p:spPr>
            <a:xfrm>
              <a:off x="4379699" y="1210569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3" name="流程图: 接点 132">
              <a:extLst>
                <a:ext uri="{FF2B5EF4-FFF2-40B4-BE49-F238E27FC236}">
                  <a16:creationId xmlns:a16="http://schemas.microsoft.com/office/drawing/2014/main" id="{A5F1E2C7-A298-47E8-88B4-846AD81305D8}"/>
                </a:ext>
              </a:extLst>
            </p:cNvPr>
            <p:cNvSpPr/>
            <p:nvPr/>
          </p:nvSpPr>
          <p:spPr>
            <a:xfrm>
              <a:off x="4379699" y="1732088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4" name="流程图: 接点 133">
              <a:extLst>
                <a:ext uri="{FF2B5EF4-FFF2-40B4-BE49-F238E27FC236}">
                  <a16:creationId xmlns:a16="http://schemas.microsoft.com/office/drawing/2014/main" id="{DB3A930F-4ACF-435D-9103-7DBA2B9C06F9}"/>
                </a:ext>
              </a:extLst>
            </p:cNvPr>
            <p:cNvSpPr/>
            <p:nvPr/>
          </p:nvSpPr>
          <p:spPr>
            <a:xfrm>
              <a:off x="4379699" y="2255980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5" name="流程图: 接点 134">
              <a:extLst>
                <a:ext uri="{FF2B5EF4-FFF2-40B4-BE49-F238E27FC236}">
                  <a16:creationId xmlns:a16="http://schemas.microsoft.com/office/drawing/2014/main" id="{DFCA32A5-422F-4C11-8C21-970C60412F87}"/>
                </a:ext>
              </a:extLst>
            </p:cNvPr>
            <p:cNvSpPr/>
            <p:nvPr/>
          </p:nvSpPr>
          <p:spPr>
            <a:xfrm>
              <a:off x="4379699" y="2750085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6" name="流程图: 接点 135">
              <a:extLst>
                <a:ext uri="{FF2B5EF4-FFF2-40B4-BE49-F238E27FC236}">
                  <a16:creationId xmlns:a16="http://schemas.microsoft.com/office/drawing/2014/main" id="{E83F9413-7954-42EA-B106-8208C9586274}"/>
                </a:ext>
              </a:extLst>
            </p:cNvPr>
            <p:cNvSpPr/>
            <p:nvPr/>
          </p:nvSpPr>
          <p:spPr>
            <a:xfrm>
              <a:off x="5225050" y="1502072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7" name="流程图: 接点 136">
              <a:extLst>
                <a:ext uri="{FF2B5EF4-FFF2-40B4-BE49-F238E27FC236}">
                  <a16:creationId xmlns:a16="http://schemas.microsoft.com/office/drawing/2014/main" id="{402B3BBB-C502-4E5E-A984-0C28A7CE5ABA}"/>
                </a:ext>
              </a:extLst>
            </p:cNvPr>
            <p:cNvSpPr/>
            <p:nvPr/>
          </p:nvSpPr>
          <p:spPr>
            <a:xfrm>
              <a:off x="5225050" y="200213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8" name="流程图: 接点 137">
              <a:extLst>
                <a:ext uri="{FF2B5EF4-FFF2-40B4-BE49-F238E27FC236}">
                  <a16:creationId xmlns:a16="http://schemas.microsoft.com/office/drawing/2014/main" id="{EA56DFEF-81EC-4EFB-BF73-DCE84D7FCBEC}"/>
                </a:ext>
              </a:extLst>
            </p:cNvPr>
            <p:cNvSpPr/>
            <p:nvPr/>
          </p:nvSpPr>
          <p:spPr>
            <a:xfrm>
              <a:off x="5225050" y="250934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39" name="直接箭头连接符 138">
              <a:extLst>
                <a:ext uri="{FF2B5EF4-FFF2-40B4-BE49-F238E27FC236}">
                  <a16:creationId xmlns:a16="http://schemas.microsoft.com/office/drawing/2014/main" id="{B4EBA4DE-BEB4-49C8-BE99-BAE1C0ADA45C}"/>
                </a:ext>
              </a:extLst>
            </p:cNvPr>
            <p:cNvCxnSpPr>
              <a:cxnSpLocks/>
              <a:stCxn id="132" idx="6"/>
              <a:endCxn id="136" idx="2"/>
            </p:cNvCxnSpPr>
            <p:nvPr/>
          </p:nvCxnSpPr>
          <p:spPr bwMode="auto">
            <a:xfrm>
              <a:off x="4797801" y="1407424"/>
              <a:ext cx="427249" cy="29150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0" name="直接箭头连接符 139">
              <a:extLst>
                <a:ext uri="{FF2B5EF4-FFF2-40B4-BE49-F238E27FC236}">
                  <a16:creationId xmlns:a16="http://schemas.microsoft.com/office/drawing/2014/main" id="{0ADA39E0-6658-4FA9-83D2-2D44645AF9B1}"/>
                </a:ext>
              </a:extLst>
            </p:cNvPr>
            <p:cNvCxnSpPr>
              <a:cxnSpLocks/>
              <a:stCxn id="132" idx="6"/>
              <a:endCxn id="137" idx="2"/>
            </p:cNvCxnSpPr>
            <p:nvPr/>
          </p:nvCxnSpPr>
          <p:spPr bwMode="auto">
            <a:xfrm>
              <a:off x="4797801" y="1407424"/>
              <a:ext cx="427249" cy="79156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1" name="直接箭头连接符 140">
              <a:extLst>
                <a:ext uri="{FF2B5EF4-FFF2-40B4-BE49-F238E27FC236}">
                  <a16:creationId xmlns:a16="http://schemas.microsoft.com/office/drawing/2014/main" id="{87A3378F-E835-46EC-B340-71D7C46F3141}"/>
                </a:ext>
              </a:extLst>
            </p:cNvPr>
            <p:cNvCxnSpPr>
              <a:cxnSpLocks/>
              <a:stCxn id="132" idx="6"/>
              <a:endCxn id="138" idx="2"/>
            </p:cNvCxnSpPr>
            <p:nvPr/>
          </p:nvCxnSpPr>
          <p:spPr bwMode="auto">
            <a:xfrm>
              <a:off x="4797801" y="1407424"/>
              <a:ext cx="427249" cy="12987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1B07DB36-3CEA-464C-B79A-CD89FDE66027}"/>
                </a:ext>
              </a:extLst>
            </p:cNvPr>
            <p:cNvCxnSpPr>
              <a:cxnSpLocks/>
              <a:stCxn id="133" idx="6"/>
              <a:endCxn id="136" idx="2"/>
            </p:cNvCxnSpPr>
            <p:nvPr/>
          </p:nvCxnSpPr>
          <p:spPr bwMode="auto">
            <a:xfrm flipV="1">
              <a:off x="4797801" y="1698926"/>
              <a:ext cx="427249" cy="23001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079765EB-E704-4031-8E2D-7F54E80049EE}"/>
                </a:ext>
              </a:extLst>
            </p:cNvPr>
            <p:cNvCxnSpPr>
              <a:cxnSpLocks/>
              <a:stCxn id="133" idx="6"/>
              <a:endCxn id="137" idx="2"/>
            </p:cNvCxnSpPr>
            <p:nvPr/>
          </p:nvCxnSpPr>
          <p:spPr bwMode="auto">
            <a:xfrm>
              <a:off x="4797801" y="1928943"/>
              <a:ext cx="427249" cy="27004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3F33D3F4-0BDB-4EA9-9775-028733C8A248}"/>
                </a:ext>
              </a:extLst>
            </p:cNvPr>
            <p:cNvCxnSpPr>
              <a:cxnSpLocks/>
              <a:stCxn id="133" idx="6"/>
              <a:endCxn id="138" idx="2"/>
            </p:cNvCxnSpPr>
            <p:nvPr/>
          </p:nvCxnSpPr>
          <p:spPr bwMode="auto">
            <a:xfrm>
              <a:off x="4797801" y="1928943"/>
              <a:ext cx="427249" cy="7772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5" name="直接箭头连接符 144">
              <a:extLst>
                <a:ext uri="{FF2B5EF4-FFF2-40B4-BE49-F238E27FC236}">
                  <a16:creationId xmlns:a16="http://schemas.microsoft.com/office/drawing/2014/main" id="{0EE1635A-4A43-400D-A5CA-4AC2815674EA}"/>
                </a:ext>
              </a:extLst>
            </p:cNvPr>
            <p:cNvCxnSpPr>
              <a:cxnSpLocks/>
              <a:stCxn id="134" idx="6"/>
              <a:endCxn id="136" idx="2"/>
            </p:cNvCxnSpPr>
            <p:nvPr/>
          </p:nvCxnSpPr>
          <p:spPr bwMode="auto">
            <a:xfrm flipV="1">
              <a:off x="4797801" y="1698926"/>
              <a:ext cx="427249" cy="75390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6" name="直接箭头连接符 145">
              <a:extLst>
                <a:ext uri="{FF2B5EF4-FFF2-40B4-BE49-F238E27FC236}">
                  <a16:creationId xmlns:a16="http://schemas.microsoft.com/office/drawing/2014/main" id="{1A2D879F-5098-4C2F-B243-8E4CAFD52263}"/>
                </a:ext>
              </a:extLst>
            </p:cNvPr>
            <p:cNvCxnSpPr>
              <a:cxnSpLocks/>
              <a:stCxn id="134" idx="6"/>
              <a:endCxn id="137" idx="2"/>
            </p:cNvCxnSpPr>
            <p:nvPr/>
          </p:nvCxnSpPr>
          <p:spPr bwMode="auto">
            <a:xfrm flipV="1">
              <a:off x="4797801" y="2198989"/>
              <a:ext cx="427249" cy="25384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A762384B-D8D8-4BE8-99FA-0088725BEA4F}"/>
                </a:ext>
              </a:extLst>
            </p:cNvPr>
            <p:cNvCxnSpPr>
              <a:cxnSpLocks/>
              <a:stCxn id="134" idx="6"/>
              <a:endCxn id="138" idx="2"/>
            </p:cNvCxnSpPr>
            <p:nvPr/>
          </p:nvCxnSpPr>
          <p:spPr bwMode="auto">
            <a:xfrm>
              <a:off x="4797801" y="2452835"/>
              <a:ext cx="427249" cy="25336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8" name="直接箭头连接符 147">
              <a:extLst>
                <a:ext uri="{FF2B5EF4-FFF2-40B4-BE49-F238E27FC236}">
                  <a16:creationId xmlns:a16="http://schemas.microsoft.com/office/drawing/2014/main" id="{A18B58C3-FCA6-4DE2-B273-124B0CC4D3EB}"/>
                </a:ext>
              </a:extLst>
            </p:cNvPr>
            <p:cNvCxnSpPr>
              <a:cxnSpLocks/>
              <a:stCxn id="135" idx="6"/>
              <a:endCxn id="136" idx="2"/>
            </p:cNvCxnSpPr>
            <p:nvPr/>
          </p:nvCxnSpPr>
          <p:spPr bwMode="auto">
            <a:xfrm flipV="1">
              <a:off x="4797801" y="1698926"/>
              <a:ext cx="427249" cy="1248013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7F0D339E-6BC8-4289-B876-3049E98829A4}"/>
                </a:ext>
              </a:extLst>
            </p:cNvPr>
            <p:cNvCxnSpPr>
              <a:cxnSpLocks/>
              <a:stCxn id="135" idx="6"/>
              <a:endCxn id="137" idx="2"/>
            </p:cNvCxnSpPr>
            <p:nvPr/>
          </p:nvCxnSpPr>
          <p:spPr bwMode="auto">
            <a:xfrm flipV="1">
              <a:off x="4797801" y="2198989"/>
              <a:ext cx="427249" cy="74795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0" name="直接箭头连接符 149">
              <a:extLst>
                <a:ext uri="{FF2B5EF4-FFF2-40B4-BE49-F238E27FC236}">
                  <a16:creationId xmlns:a16="http://schemas.microsoft.com/office/drawing/2014/main" id="{AA7777B5-5324-4F60-AA9E-6E5F4D8AB384}"/>
                </a:ext>
              </a:extLst>
            </p:cNvPr>
            <p:cNvCxnSpPr>
              <a:cxnSpLocks/>
              <a:stCxn id="135" idx="6"/>
              <a:endCxn id="138" idx="2"/>
            </p:cNvCxnSpPr>
            <p:nvPr/>
          </p:nvCxnSpPr>
          <p:spPr bwMode="auto">
            <a:xfrm flipV="1">
              <a:off x="4797801" y="2706198"/>
              <a:ext cx="427249" cy="24074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51" name="流程图: 接点 150">
              <a:extLst>
                <a:ext uri="{FF2B5EF4-FFF2-40B4-BE49-F238E27FC236}">
                  <a16:creationId xmlns:a16="http://schemas.microsoft.com/office/drawing/2014/main" id="{F4C78644-9B45-49BD-986B-C672051A5907}"/>
                </a:ext>
              </a:extLst>
            </p:cNvPr>
            <p:cNvSpPr/>
            <p:nvPr/>
          </p:nvSpPr>
          <p:spPr>
            <a:xfrm>
              <a:off x="6009062" y="1759427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2" name="流程图: 接点 151">
              <a:extLst>
                <a:ext uri="{FF2B5EF4-FFF2-40B4-BE49-F238E27FC236}">
                  <a16:creationId xmlns:a16="http://schemas.microsoft.com/office/drawing/2014/main" id="{D067E78E-2644-4C54-9769-086B134C5AF7}"/>
                </a:ext>
              </a:extLst>
            </p:cNvPr>
            <p:cNvSpPr/>
            <p:nvPr/>
          </p:nvSpPr>
          <p:spPr>
            <a:xfrm>
              <a:off x="6016466" y="2277433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53" name="直接箭头连接符 152">
              <a:extLst>
                <a:ext uri="{FF2B5EF4-FFF2-40B4-BE49-F238E27FC236}">
                  <a16:creationId xmlns:a16="http://schemas.microsoft.com/office/drawing/2014/main" id="{D7C8436E-D1A6-48A7-99BE-D4360804F34C}"/>
                </a:ext>
              </a:extLst>
            </p:cNvPr>
            <p:cNvCxnSpPr>
              <a:cxnSpLocks/>
              <a:stCxn id="136" idx="6"/>
              <a:endCxn id="151" idx="2"/>
            </p:cNvCxnSpPr>
            <p:nvPr/>
          </p:nvCxnSpPr>
          <p:spPr bwMode="auto">
            <a:xfrm>
              <a:off x="5643153" y="1698926"/>
              <a:ext cx="365909" cy="2573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4" name="直接箭头连接符 153">
              <a:extLst>
                <a:ext uri="{FF2B5EF4-FFF2-40B4-BE49-F238E27FC236}">
                  <a16:creationId xmlns:a16="http://schemas.microsoft.com/office/drawing/2014/main" id="{4D92D726-B23C-458F-BF6C-FE2B283A3500}"/>
                </a:ext>
              </a:extLst>
            </p:cNvPr>
            <p:cNvCxnSpPr>
              <a:cxnSpLocks/>
              <a:stCxn id="136" idx="6"/>
              <a:endCxn id="152" idx="2"/>
            </p:cNvCxnSpPr>
            <p:nvPr/>
          </p:nvCxnSpPr>
          <p:spPr bwMode="auto">
            <a:xfrm>
              <a:off x="5643153" y="1698926"/>
              <a:ext cx="373313" cy="77536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5" name="直接箭头连接符 154">
              <a:extLst>
                <a:ext uri="{FF2B5EF4-FFF2-40B4-BE49-F238E27FC236}">
                  <a16:creationId xmlns:a16="http://schemas.microsoft.com/office/drawing/2014/main" id="{F48CB143-4BDF-4FA3-A62E-416EF2370C81}"/>
                </a:ext>
              </a:extLst>
            </p:cNvPr>
            <p:cNvCxnSpPr>
              <a:cxnSpLocks/>
              <a:stCxn id="137" idx="6"/>
              <a:endCxn id="151" idx="2"/>
            </p:cNvCxnSpPr>
            <p:nvPr/>
          </p:nvCxnSpPr>
          <p:spPr bwMode="auto">
            <a:xfrm flipV="1">
              <a:off x="5643153" y="1956281"/>
              <a:ext cx="365909" cy="24270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6" name="直接箭头连接符 155">
              <a:extLst>
                <a:ext uri="{FF2B5EF4-FFF2-40B4-BE49-F238E27FC236}">
                  <a16:creationId xmlns:a16="http://schemas.microsoft.com/office/drawing/2014/main" id="{6969FA34-3033-407A-B12C-C024F667A9D7}"/>
                </a:ext>
              </a:extLst>
            </p:cNvPr>
            <p:cNvCxnSpPr>
              <a:cxnSpLocks/>
              <a:stCxn id="137" idx="6"/>
              <a:endCxn id="152" idx="2"/>
            </p:cNvCxnSpPr>
            <p:nvPr/>
          </p:nvCxnSpPr>
          <p:spPr bwMode="auto">
            <a:xfrm>
              <a:off x="5643153" y="2198989"/>
              <a:ext cx="373313" cy="27529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7" name="直接箭头连接符 156">
              <a:extLst>
                <a:ext uri="{FF2B5EF4-FFF2-40B4-BE49-F238E27FC236}">
                  <a16:creationId xmlns:a16="http://schemas.microsoft.com/office/drawing/2014/main" id="{C9901CD5-6844-46AF-8F60-40080DCCBB7B}"/>
                </a:ext>
              </a:extLst>
            </p:cNvPr>
            <p:cNvCxnSpPr>
              <a:cxnSpLocks/>
              <a:stCxn id="138" idx="6"/>
              <a:endCxn id="151" idx="2"/>
            </p:cNvCxnSpPr>
            <p:nvPr/>
          </p:nvCxnSpPr>
          <p:spPr bwMode="auto">
            <a:xfrm flipV="1">
              <a:off x="5643153" y="1956281"/>
              <a:ext cx="365909" cy="74991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58" name="直接箭头连接符 157">
              <a:extLst>
                <a:ext uri="{FF2B5EF4-FFF2-40B4-BE49-F238E27FC236}">
                  <a16:creationId xmlns:a16="http://schemas.microsoft.com/office/drawing/2014/main" id="{3FDFC8C8-7770-4B0B-BACE-03B6004A7196}"/>
                </a:ext>
              </a:extLst>
            </p:cNvPr>
            <p:cNvCxnSpPr>
              <a:cxnSpLocks/>
              <a:stCxn id="138" idx="6"/>
              <a:endCxn id="152" idx="2"/>
            </p:cNvCxnSpPr>
            <p:nvPr/>
          </p:nvCxnSpPr>
          <p:spPr bwMode="auto">
            <a:xfrm flipV="1">
              <a:off x="5643153" y="2474287"/>
              <a:ext cx="373313" cy="231911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159" name="流程图: 接点 158">
              <a:extLst>
                <a:ext uri="{FF2B5EF4-FFF2-40B4-BE49-F238E27FC236}">
                  <a16:creationId xmlns:a16="http://schemas.microsoft.com/office/drawing/2014/main" id="{688E8A0D-6DA6-4294-BA0C-7B8693749E7B}"/>
                </a:ext>
              </a:extLst>
            </p:cNvPr>
            <p:cNvSpPr/>
            <p:nvPr/>
          </p:nvSpPr>
          <p:spPr>
            <a:xfrm>
              <a:off x="6619716" y="2002134"/>
              <a:ext cx="418103" cy="393708"/>
            </a:xfrm>
            <a:prstGeom prst="flowChartConnector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160" name="直接箭头连接符 159">
              <a:extLst>
                <a:ext uri="{FF2B5EF4-FFF2-40B4-BE49-F238E27FC236}">
                  <a16:creationId xmlns:a16="http://schemas.microsoft.com/office/drawing/2014/main" id="{3DD5D9BC-45C4-492D-B4AA-C14F3BD597E2}"/>
                </a:ext>
              </a:extLst>
            </p:cNvPr>
            <p:cNvCxnSpPr>
              <a:cxnSpLocks/>
              <a:stCxn id="151" idx="6"/>
              <a:endCxn id="159" idx="2"/>
            </p:cNvCxnSpPr>
            <p:nvPr/>
          </p:nvCxnSpPr>
          <p:spPr bwMode="auto">
            <a:xfrm>
              <a:off x="6427165" y="1956281"/>
              <a:ext cx="192551" cy="24270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cxnSp>
          <p:nvCxnSpPr>
            <p:cNvPr id="161" name="直接箭头连接符 160">
              <a:extLst>
                <a:ext uri="{FF2B5EF4-FFF2-40B4-BE49-F238E27FC236}">
                  <a16:creationId xmlns:a16="http://schemas.microsoft.com/office/drawing/2014/main" id="{CF352C5C-9CBA-423E-ADE5-6B99257B63A3}"/>
                </a:ext>
              </a:extLst>
            </p:cNvPr>
            <p:cNvCxnSpPr>
              <a:cxnSpLocks/>
              <a:stCxn id="152" idx="6"/>
              <a:endCxn id="159" idx="2"/>
            </p:cNvCxnSpPr>
            <p:nvPr/>
          </p:nvCxnSpPr>
          <p:spPr bwMode="auto">
            <a:xfrm flipV="1">
              <a:off x="6434569" y="2198989"/>
              <a:ext cx="185147" cy="27529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sm" len="lg"/>
            </a:ln>
            <a:effectLst/>
          </p:spPr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D2DD9E69-05A0-451D-9C95-B28A84EB7601}"/>
                </a:ext>
              </a:extLst>
            </p:cNvPr>
            <p:cNvSpPr txBox="1"/>
            <p:nvPr/>
          </p:nvSpPr>
          <p:spPr>
            <a:xfrm>
              <a:off x="5734636" y="2860385"/>
              <a:ext cx="151906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Split Point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81CDF412-7FBD-4107-B800-F55F0B675247}"/>
                </a:ext>
              </a:extLst>
            </p:cNvPr>
            <p:cNvSpPr txBox="1"/>
            <p:nvPr/>
          </p:nvSpPr>
          <p:spPr>
            <a:xfrm>
              <a:off x="3977039" y="3419212"/>
              <a:ext cx="25110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Complete Model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6229404-DD5F-47CA-908E-10D1483D89B3}"/>
                </a:ext>
              </a:extLst>
            </p:cNvPr>
            <p:cNvSpPr txBox="1"/>
            <p:nvPr/>
          </p:nvSpPr>
          <p:spPr>
            <a:xfrm>
              <a:off x="5181091" y="464316"/>
              <a:ext cx="1978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AE#1 Model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直接箭头连接符 56">
              <a:extLst>
                <a:ext uri="{FF2B5EF4-FFF2-40B4-BE49-F238E27FC236}">
                  <a16:creationId xmlns:a16="http://schemas.microsoft.com/office/drawing/2014/main" id="{D12C63DE-4283-4E7F-9C90-1E40C86FA3B0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>
              <a:off x="5048584" y="3060440"/>
              <a:ext cx="686052" cy="186792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2321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1421</TotalTime>
  <Words>239</Words>
  <Application>Microsoft Office PowerPoint</Application>
  <PresentationFormat>宽屏</PresentationFormat>
  <Paragraphs>76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Zheng, Ce</dc:creator>
  <cp:lastModifiedBy>Ce Zheng</cp:lastModifiedBy>
  <cp:revision>394</cp:revision>
  <dcterms:created xsi:type="dcterms:W3CDTF">2022-11-05T19:56:30Z</dcterms:created>
  <dcterms:modified xsi:type="dcterms:W3CDTF">2022-12-12T20:37:28Z</dcterms:modified>
</cp:coreProperties>
</file>